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p:sldMasterIdLst>
    <p:sldMasterId id="2147483660" r:id="rId1"/>
  </p:sldMasterIdLst>
  <p:notesMasterIdLst>
    <p:notesMasterId r:id="rId4"/>
  </p:notesMasterIdLst>
  <p:sldIdLst>
    <p:sldId id="263" r:id="rId2"/>
    <p:sldId id="264" r:id="rId3"/>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37" userDrawn="1">
          <p15:clr>
            <a:srgbClr val="A4A3A4"/>
          </p15:clr>
        </p15:guide>
        <p15:guide id="2" pos="2857" userDrawn="1">
          <p15:clr>
            <a:srgbClr val="A4A3A4"/>
          </p15:clr>
        </p15:guide>
        <p15:guide id="3" pos="3765"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678" autoAdjust="0"/>
    <p:restoredTop sz="87858" autoAdjust="0"/>
  </p:normalViewPr>
  <p:slideViewPr>
    <p:cSldViewPr snapToGrid="0">
      <p:cViewPr varScale="1">
        <p:scale>
          <a:sx n="112" d="100"/>
          <a:sy n="112" d="100"/>
        </p:scale>
        <p:origin x="132" y="132"/>
      </p:cViewPr>
      <p:guideLst>
        <p:guide orient="horz" pos="2137"/>
        <p:guide pos="2857"/>
        <p:guide pos="3765"/>
      </p:guideLst>
    </p:cSldViewPr>
  </p:slideViewPr>
  <p:notesTextViewPr>
    <p:cViewPr>
      <p:scale>
        <a:sx n="1" d="1"/>
        <a:sy n="1" d="1"/>
      </p:scale>
      <p:origin x="0" y="0"/>
    </p:cViewPr>
  </p:notesTextViewPr>
  <p:sorterViewPr>
    <p:cViewPr>
      <p:scale>
        <a:sx n="180" d="100"/>
        <a:sy n="180" d="100"/>
      </p:scale>
      <p:origin x="0" y="-2262"/>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s>
</file>

<file path=ppt/diagrams/colors1.xml><?xml version="1.0" encoding="utf-8"?>
<dgm:colorsDef xmlns:dgm="http://schemas.openxmlformats.org/drawingml/2006/diagram" xmlns:a="http://schemas.openxmlformats.org/drawingml/2006/main" uniqueId="urn:microsoft.com/office/officeart/2005/8/colors/accent0_1">
  <dgm:title val=""/>
  <dgm:desc val=""/>
  <dgm:catLst>
    <dgm:cat type="mainScheme" pri="10100"/>
  </dgm:catLst>
  <dgm:styleLbl name="node0">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dk1">
        <a:shade val="80000"/>
      </a:schemeClr>
    </dgm:linClrLst>
    <dgm:effectClrLst/>
    <dgm:txLinClrLst/>
    <dgm:txFillClrLst/>
    <dgm:txEffectClrLst/>
  </dgm:styleLbl>
  <dgm:styleLbl name="node2">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dk1">
        <a:shade val="80000"/>
      </a:schemeClr>
    </dgm:linClrLst>
    <dgm:effectClrLst/>
    <dgm:txLinClrLst/>
    <dgm:txFillClrLst meth="repeat">
      <a:schemeClr val="dk1"/>
    </dgm:txFillClrLst>
    <dgm:txEffectClrLst/>
  </dgm:styleLbl>
  <dgm:styleLbl name="f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align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b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f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b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sibTrans1D1">
    <dgm:fillClrLst meth="repeat">
      <a:schemeClr val="dk1"/>
    </dgm:fillClrLst>
    <dgm:linClrLst meth="repeat">
      <a:schemeClr val="dk1"/>
    </dgm:linClrLst>
    <dgm:effectClrLst/>
    <dgm:txLinClrLst/>
    <dgm:txFillClrLst meth="repeat">
      <a:schemeClr val="tx1"/>
    </dgm:txFillClrLst>
    <dgm:txEffectClrLst/>
  </dgm:styleLbl>
  <dgm:styleLbl name="callout">
    <dgm:fillClrLst meth="repeat">
      <a:schemeClr val="dk1"/>
    </dgm:fillClrLst>
    <dgm:linClrLst meth="repeat">
      <a:schemeClr val="dk1"/>
    </dgm:linClrLst>
    <dgm:effectClrLst/>
    <dgm:txLinClrLst/>
    <dgm:txFillClrLst meth="repeat">
      <a:schemeClr val="tx1"/>
    </dgm:txFillClrLst>
    <dgm:txEffectClrLst/>
  </dgm:styleLbl>
  <dgm:styleLbl name="asst0">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dk1">
        <a:shade val="80000"/>
      </a:schemeClr>
    </dgm:linClrLst>
    <dgm:effectClrLst/>
    <dgm:txLinClrLst/>
    <dgm:txFillClrLst meth="repeat">
      <a:schemeClr val="dk1"/>
    </dgm:txFillClrLst>
    <dgm:txEffectClrLst/>
  </dgm:styleLbl>
  <dgm:styleLbl name="parChTrans2D1">
    <dgm:fillClrLst meth="repeat">
      <a:schemeClr val="dk1">
        <a:tint val="60000"/>
      </a:schemeClr>
    </dgm:fillClrLst>
    <dgm:linClrLst meth="repeat">
      <a:schemeClr val="dk1">
        <a:tint val="60000"/>
      </a:schemeClr>
    </dgm:linClrLst>
    <dgm:effectClrLst/>
    <dgm:txLinClrLst/>
    <dgm:txFillClrLst/>
    <dgm:txEffectClrLst/>
  </dgm:styleLbl>
  <dgm:styleLbl name="parChTrans2D2">
    <dgm:fillClrLst meth="repeat">
      <a:schemeClr val="dk1"/>
    </dgm:fillClrLst>
    <dgm:linClrLst meth="repeat">
      <a:schemeClr val="dk1"/>
    </dgm:linClrLst>
    <dgm:effectClrLst/>
    <dgm:txLinClrLst/>
    <dgm:txFillClrLst/>
    <dgm:txEffectClrLst/>
  </dgm:styleLbl>
  <dgm:styleLbl name="parChTrans2D3">
    <dgm:fillClrLst meth="repeat">
      <a:schemeClr val="dk1"/>
    </dgm:fillClrLst>
    <dgm:linClrLst meth="repeat">
      <a:schemeClr val="dk1"/>
    </dgm:linClrLst>
    <dgm:effectClrLst/>
    <dgm:txLinClrLst/>
    <dgm:txFillClrLst/>
    <dgm:txEffectClrLst/>
  </dgm:styleLbl>
  <dgm:styleLbl name="parChTrans2D4">
    <dgm:fillClrLst meth="repeat">
      <a:schemeClr val="dk1"/>
    </dgm:fillClrLst>
    <dgm:linClrLst meth="repeat">
      <a:schemeClr val="dk1"/>
    </dgm:linClrLst>
    <dgm:effectClrLst/>
    <dgm:txLinClrLst/>
    <dgm:txFillClrLst meth="repeat">
      <a:schemeClr val="lt1"/>
    </dgm:txFillClrLst>
    <dgm:txEffectClrLst/>
  </dgm:styleLbl>
  <dgm:styleLbl name="parChTrans1D1">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2">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3">
    <dgm:fillClrLst meth="repeat">
      <a:schemeClr val="dk1"/>
    </dgm:fillClrLst>
    <dgm:linClrLst meth="repeat">
      <a:schemeClr val="dk1">
        <a:shade val="80000"/>
      </a:schemeClr>
    </dgm:linClrLst>
    <dgm:effectClrLst/>
    <dgm:txLinClrLst/>
    <dgm:txFillClrLst meth="repeat">
      <a:schemeClr val="tx1"/>
    </dgm:txFillClrLst>
    <dgm:txEffectClrLst/>
  </dgm:styleLbl>
  <dgm:styleLbl name="parChTrans1D4">
    <dgm:fillClrLst meth="repeat">
      <a:schemeClr val="dk1"/>
    </dgm:fillClrLst>
    <dgm:linClrLst meth="repeat">
      <a:schemeClr val="dk1">
        <a:shade val="80000"/>
      </a:schemeClr>
    </dgm:linClrLst>
    <dgm:effectClrLst/>
    <dgm:txLinClrLst/>
    <dgm:txFillClrLst meth="repeat">
      <a:schemeClr val="tx1"/>
    </dgm:txFillClrLst>
    <dgm:txEffectClrLst/>
  </dgm:styleLbl>
  <dgm:styleLbl name="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con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align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trAlignAcc1">
    <dgm:fillClrLst meth="repeat">
      <a:schemeClr val="dk1">
        <a:alpha val="40000"/>
        <a:tint val="40000"/>
      </a:schemeClr>
    </dgm:fillClrLst>
    <dgm:linClrLst meth="repeat">
      <a:schemeClr val="dk1"/>
    </dgm:linClrLst>
    <dgm:effectClrLst/>
    <dgm:txLinClrLst/>
    <dgm:txFillClrLst meth="repeat">
      <a:schemeClr val="dk1"/>
    </dgm:txFillClrLst>
    <dgm:txEffectClrLst/>
  </dgm:styleLbl>
  <dgm:styleLbl name="b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solidFgAcc1">
    <dgm:fillClrLst meth="repeat">
      <a:schemeClr val="lt1"/>
    </dgm:fillClrLst>
    <dgm:linClrLst meth="repeat">
      <a:schemeClr val="dk1"/>
    </dgm:linClrLst>
    <dgm:effectClrLst/>
    <dgm:txLinClrLst/>
    <dgm:txFillClrLst meth="repeat">
      <a:schemeClr val="dk1"/>
    </dgm:txFillClrLst>
    <dgm:txEffectClrLst/>
  </dgm:styleLbl>
  <dgm:styleLbl name="solidAlignAcc1">
    <dgm:fillClrLst meth="repeat">
      <a:schemeClr val="lt1"/>
    </dgm:fillClrLst>
    <dgm:linClrLst meth="repeat">
      <a:schemeClr val="dk1"/>
    </dgm:linClrLst>
    <dgm:effectClrLst/>
    <dgm:txLinClrLst/>
    <dgm:txFillClrLst meth="repeat">
      <a:schemeClr val="dk1"/>
    </dgm:txFillClrLst>
    <dgm:txEffectClrLst/>
  </dgm:styleLbl>
  <dgm:styleLbl name="solidBgAcc1">
    <dgm:fillClrLst meth="repeat">
      <a:schemeClr val="lt1"/>
    </dgm:fillClrLst>
    <dgm:linClrLst meth="repeat">
      <a:schemeClr val="dk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fgAcc0">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2">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3">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4">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bgShp">
    <dgm:fillClrLst meth="repeat">
      <a:schemeClr val="dk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dk1">
        <a:shade val="80000"/>
      </a:schemeClr>
    </dgm:fillClrLst>
    <dgm:linClrLst meth="repeat">
      <a:schemeClr val="dk1"/>
    </dgm:linClrLst>
    <dgm:effectClrLst/>
    <dgm:txLinClrLst/>
    <dgm:txFillClrLst meth="repeat">
      <a:schemeClr val="lt1"/>
    </dgm:txFillClrLst>
    <dgm:txEffectClrLst/>
  </dgm:styleLbl>
  <dgm:styleLbl name="trBgShp">
    <dgm:fillClrLst meth="repeat">
      <a:schemeClr val="dk1">
        <a:tint val="50000"/>
        <a:alpha val="40000"/>
      </a:schemeClr>
    </dgm:fillClrLst>
    <dgm:linClrLst meth="repeat">
      <a:schemeClr val="dk1"/>
    </dgm:linClrLst>
    <dgm:effectClrLst/>
    <dgm:txLinClrLst/>
    <dgm:txFillClrLst meth="repeat">
      <a:schemeClr val="lt1"/>
    </dgm:txFillClrLst>
    <dgm:txEffectClrLst/>
  </dgm:styleLbl>
  <dgm:styleLbl name="fgShp">
    <dgm:fillClrLst meth="repeat">
      <a:schemeClr val="dk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6FBC793E-A588-4FCA-82CD-079183E0B851}" type="doc">
      <dgm:prSet loTypeId="urn:microsoft.com/office/officeart/2005/8/layout/orgChart1" loCatId="hierarchy" qsTypeId="urn:microsoft.com/office/officeart/2005/8/quickstyle/simple1" qsCatId="simple" csTypeId="urn:microsoft.com/office/officeart/2005/8/colors/accent0_1" csCatId="mainScheme" phldr="1"/>
      <dgm:spPr/>
      <dgm:t>
        <a:bodyPr/>
        <a:lstStyle/>
        <a:p>
          <a:endParaRPr kumimoji="1" lang="ja-JP" altLang="en-US"/>
        </a:p>
      </dgm:t>
    </dgm:pt>
    <dgm:pt modelId="{40E9C49D-98A0-4E95-915B-9E7A75377DB0}">
      <dgm:prSet phldrT="[テキスト]" custT="1"/>
      <dgm:spPr/>
      <dgm:t>
        <a:bodyPr/>
        <a:lstStyle/>
        <a:p>
          <a:r>
            <a:rPr kumimoji="1" lang="en-US" altLang="ja-JP" sz="5400" dirty="0" smtClean="0"/>
            <a:t>NEDO</a:t>
          </a:r>
          <a:endParaRPr kumimoji="1" lang="ja-JP" altLang="en-US" sz="5400" dirty="0"/>
        </a:p>
      </dgm:t>
    </dgm:pt>
    <dgm:pt modelId="{85E239DC-E00A-4C51-BBD3-278EE32A058A}" type="parTrans" cxnId="{1691655C-DB0A-4E75-83D5-0374AA067F37}">
      <dgm:prSet/>
      <dgm:spPr/>
      <dgm:t>
        <a:bodyPr/>
        <a:lstStyle/>
        <a:p>
          <a:endParaRPr kumimoji="1" lang="ja-JP" altLang="en-US"/>
        </a:p>
      </dgm:t>
    </dgm:pt>
    <dgm:pt modelId="{FC27148D-6017-4ECB-B713-B25E2F9A134D}" type="sibTrans" cxnId="{1691655C-DB0A-4E75-83D5-0374AA067F37}">
      <dgm:prSet/>
      <dgm:spPr/>
      <dgm:t>
        <a:bodyPr/>
        <a:lstStyle/>
        <a:p>
          <a:endParaRPr kumimoji="1" lang="ja-JP" altLang="en-US"/>
        </a:p>
      </dgm:t>
    </dgm:pt>
    <dgm:pt modelId="{7D9B4038-2E70-4F72-8437-1B78DAE74A94}">
      <dgm:prSet phldrT="[テキスト]" custT="1"/>
      <dgm:spPr/>
      <dgm:t>
        <a:bodyPr/>
        <a:lstStyle/>
        <a:p>
          <a:r>
            <a:rPr kumimoji="1" lang="en-US" altLang="ja-JP" sz="2400" dirty="0" smtClean="0"/>
            <a:t>(</a:t>
          </a:r>
          <a:r>
            <a:rPr kumimoji="1" lang="ja-JP" altLang="en-US" sz="2400" dirty="0" smtClean="0"/>
            <a:t>株</a:t>
          </a:r>
          <a:r>
            <a:rPr kumimoji="1" lang="en-US" altLang="ja-JP" sz="2400" dirty="0" smtClean="0"/>
            <a:t>)</a:t>
          </a:r>
          <a:r>
            <a:rPr kumimoji="1" lang="ja-JP" altLang="en-US" sz="2400" dirty="0" smtClean="0"/>
            <a:t>●</a:t>
          </a:r>
          <a:r>
            <a:rPr kumimoji="1" lang="ja-JP" altLang="en-US" sz="2400" dirty="0" smtClean="0"/>
            <a:t>●</a:t>
          </a:r>
          <a:endParaRPr kumimoji="1" lang="en-US" altLang="ja-JP" sz="2400" dirty="0" smtClean="0"/>
        </a:p>
        <a:p>
          <a:r>
            <a:rPr kumimoji="1" lang="ja-JP" altLang="en-US" sz="2400" dirty="0" smtClean="0"/>
            <a:t>（代表法人）</a:t>
          </a:r>
          <a:endParaRPr kumimoji="1" lang="en-US" altLang="ja-JP" sz="2400" dirty="0" smtClean="0"/>
        </a:p>
      </dgm:t>
    </dgm:pt>
    <dgm:pt modelId="{301516B7-891F-492D-AF4F-7B620A955070}" type="parTrans" cxnId="{8101D4B6-E3D1-4180-AF42-76E1F71C1242}">
      <dgm:prSet/>
      <dgm:spPr/>
      <dgm:t>
        <a:bodyPr/>
        <a:lstStyle/>
        <a:p>
          <a:endParaRPr kumimoji="1" lang="ja-JP" altLang="en-US"/>
        </a:p>
      </dgm:t>
    </dgm:pt>
    <dgm:pt modelId="{BFE8323E-3D48-44AF-AAF6-607AAAD03585}" type="sibTrans" cxnId="{8101D4B6-E3D1-4180-AF42-76E1F71C1242}">
      <dgm:prSet/>
      <dgm:spPr/>
      <dgm:t>
        <a:bodyPr/>
        <a:lstStyle/>
        <a:p>
          <a:endParaRPr kumimoji="1" lang="ja-JP" altLang="en-US"/>
        </a:p>
      </dgm:t>
    </dgm:pt>
    <dgm:pt modelId="{5D272C22-AEFE-4F3E-86FF-A260292E498F}">
      <dgm:prSet phldrT="[テキスト]" custT="1"/>
      <dgm:spPr/>
      <dgm:t>
        <a:bodyPr/>
        <a:lstStyle/>
        <a:p>
          <a:r>
            <a:rPr kumimoji="1" lang="ja-JP" altLang="en-US" sz="3200" dirty="0" smtClean="0"/>
            <a:t>●●</a:t>
          </a:r>
          <a:r>
            <a:rPr kumimoji="1" lang="en-US" altLang="ja-JP" sz="3200" dirty="0" smtClean="0"/>
            <a:t>(</a:t>
          </a:r>
          <a:r>
            <a:rPr kumimoji="1" lang="ja-JP" altLang="en-US" sz="3200" dirty="0" smtClean="0"/>
            <a:t>株</a:t>
          </a:r>
          <a:r>
            <a:rPr kumimoji="1" lang="en-US" altLang="ja-JP" sz="3200" dirty="0" smtClean="0"/>
            <a:t>)</a:t>
          </a:r>
          <a:endParaRPr kumimoji="1" lang="ja-JP" altLang="en-US" sz="3200" dirty="0"/>
        </a:p>
      </dgm:t>
    </dgm:pt>
    <dgm:pt modelId="{9A70B889-A715-4CE0-9B14-26FF1FA943F0}" type="parTrans" cxnId="{25CBE912-CF84-460F-A14C-B2358CFDE2F3}">
      <dgm:prSet/>
      <dgm:spPr/>
      <dgm:t>
        <a:bodyPr/>
        <a:lstStyle/>
        <a:p>
          <a:endParaRPr kumimoji="1" lang="ja-JP" altLang="en-US"/>
        </a:p>
      </dgm:t>
    </dgm:pt>
    <dgm:pt modelId="{C5B356C5-4710-465A-A29A-D6FD393449EE}" type="sibTrans" cxnId="{25CBE912-CF84-460F-A14C-B2358CFDE2F3}">
      <dgm:prSet/>
      <dgm:spPr/>
      <dgm:t>
        <a:bodyPr/>
        <a:lstStyle/>
        <a:p>
          <a:endParaRPr kumimoji="1" lang="ja-JP" altLang="en-US"/>
        </a:p>
      </dgm:t>
    </dgm:pt>
    <dgm:pt modelId="{3E2F471E-EBE5-48A4-BB22-190F2F508C97}">
      <dgm:prSet phldrT="[テキスト]" custT="1"/>
      <dgm:spPr/>
      <dgm:t>
        <a:bodyPr/>
        <a:lstStyle/>
        <a:p>
          <a:r>
            <a:rPr kumimoji="1" lang="ja-JP" altLang="en-US" sz="3200" dirty="0" smtClean="0"/>
            <a:t>●●</a:t>
          </a:r>
          <a:r>
            <a:rPr kumimoji="1" lang="en-US" altLang="ja-JP" sz="3200" dirty="0" smtClean="0"/>
            <a:t>(</a:t>
          </a:r>
          <a:r>
            <a:rPr kumimoji="1" lang="ja-JP" altLang="en-US" sz="3200" dirty="0" smtClean="0"/>
            <a:t>株</a:t>
          </a:r>
          <a:r>
            <a:rPr kumimoji="1" lang="en-US" altLang="ja-JP" sz="3200" dirty="0" smtClean="0"/>
            <a:t>)</a:t>
          </a:r>
          <a:endParaRPr kumimoji="1" lang="ja-JP" altLang="en-US" sz="3200" dirty="0"/>
        </a:p>
      </dgm:t>
    </dgm:pt>
    <dgm:pt modelId="{9D5749F8-7C94-4862-8B0A-7E42C1EC134D}" type="parTrans" cxnId="{C21CB544-5872-469F-82FA-636D635DB95E}">
      <dgm:prSet/>
      <dgm:spPr/>
      <dgm:t>
        <a:bodyPr/>
        <a:lstStyle/>
        <a:p>
          <a:endParaRPr kumimoji="1" lang="ja-JP" altLang="en-US"/>
        </a:p>
      </dgm:t>
    </dgm:pt>
    <dgm:pt modelId="{7B6E1CD3-D2E2-408A-8D10-79CE61DA5836}" type="sibTrans" cxnId="{C21CB544-5872-469F-82FA-636D635DB95E}">
      <dgm:prSet/>
      <dgm:spPr/>
      <dgm:t>
        <a:bodyPr/>
        <a:lstStyle/>
        <a:p>
          <a:endParaRPr kumimoji="1" lang="ja-JP" altLang="en-US"/>
        </a:p>
      </dgm:t>
    </dgm:pt>
    <dgm:pt modelId="{8A8DFC63-6FA7-47E1-8BDC-55B5850EC7F8}">
      <dgm:prSet phldrT="[テキスト]" custT="1"/>
      <dgm:spPr/>
      <dgm:t>
        <a:bodyPr/>
        <a:lstStyle/>
        <a:p>
          <a:r>
            <a:rPr kumimoji="1" lang="ja-JP" altLang="en-US" sz="2800" dirty="0" smtClean="0"/>
            <a:t>●●●</a:t>
          </a:r>
          <a:r>
            <a:rPr kumimoji="1" lang="en-US" altLang="ja-JP" sz="2800" dirty="0" smtClean="0"/>
            <a:t>Ltd.</a:t>
          </a:r>
          <a:endParaRPr kumimoji="1" lang="ja-JP" altLang="en-US" sz="2800" dirty="0"/>
        </a:p>
      </dgm:t>
    </dgm:pt>
    <dgm:pt modelId="{6044E64B-E17C-442B-BEBC-5D503169E839}" type="parTrans" cxnId="{C0E9E6DC-F898-425A-978A-BB81BEC1E170}">
      <dgm:prSet/>
      <dgm:spPr/>
      <dgm:t>
        <a:bodyPr/>
        <a:lstStyle/>
        <a:p>
          <a:endParaRPr kumimoji="1" lang="ja-JP" altLang="en-US"/>
        </a:p>
      </dgm:t>
    </dgm:pt>
    <dgm:pt modelId="{9FA42F29-7C10-41C0-9CDC-2FA5406CB735}" type="sibTrans" cxnId="{C0E9E6DC-F898-425A-978A-BB81BEC1E170}">
      <dgm:prSet/>
      <dgm:spPr/>
      <dgm:t>
        <a:bodyPr/>
        <a:lstStyle/>
        <a:p>
          <a:endParaRPr kumimoji="1" lang="ja-JP" altLang="en-US"/>
        </a:p>
      </dgm:t>
    </dgm:pt>
    <dgm:pt modelId="{F379ECBE-FD90-45AE-B107-3736740CDCEC}">
      <dgm:prSet phldrT="[テキスト]" custT="1"/>
      <dgm:spPr/>
      <dgm:t>
        <a:bodyPr/>
        <a:lstStyle/>
        <a:p>
          <a:r>
            <a:rPr kumimoji="1" lang="ja-JP" altLang="en-US" sz="2400" dirty="0" smtClean="0"/>
            <a:t>学校法人●●大学</a:t>
          </a:r>
          <a:endParaRPr kumimoji="1" lang="ja-JP" altLang="en-US" sz="2400" dirty="0"/>
        </a:p>
      </dgm:t>
    </dgm:pt>
    <dgm:pt modelId="{52591480-2A24-4889-BD97-37C558D97EEE}" type="parTrans" cxnId="{AB4A68E0-04E6-4EED-950E-06302F179948}">
      <dgm:prSet/>
      <dgm:spPr/>
      <dgm:t>
        <a:bodyPr/>
        <a:lstStyle/>
        <a:p>
          <a:endParaRPr kumimoji="1" lang="ja-JP" altLang="en-US"/>
        </a:p>
      </dgm:t>
    </dgm:pt>
    <dgm:pt modelId="{8C0C048E-4C31-4DEE-ADB9-F43E5BC492F6}" type="sibTrans" cxnId="{AB4A68E0-04E6-4EED-950E-06302F179948}">
      <dgm:prSet/>
      <dgm:spPr/>
      <dgm:t>
        <a:bodyPr/>
        <a:lstStyle/>
        <a:p>
          <a:endParaRPr kumimoji="1" lang="ja-JP" altLang="en-US"/>
        </a:p>
      </dgm:t>
    </dgm:pt>
    <dgm:pt modelId="{FA5BB7FD-F5CE-4F62-8477-CF0D6348F27B}">
      <dgm:prSet phldrT="[テキスト]" custT="1"/>
      <dgm:spPr/>
      <dgm:t>
        <a:bodyPr/>
        <a:lstStyle/>
        <a:p>
          <a:r>
            <a:rPr kumimoji="1" lang="ja-JP" altLang="en-US" sz="2000" dirty="0" smtClean="0"/>
            <a:t>国立研究開発法人●●研究所</a:t>
          </a:r>
          <a:endParaRPr kumimoji="1" lang="ja-JP" altLang="en-US" sz="2000" dirty="0"/>
        </a:p>
      </dgm:t>
    </dgm:pt>
    <dgm:pt modelId="{CAD0E937-ACF3-4E5B-8A1F-21FE0B17A7F9}" type="parTrans" cxnId="{221154D5-7A56-4DC6-B06E-C2CCF3AAC71F}">
      <dgm:prSet/>
      <dgm:spPr/>
      <dgm:t>
        <a:bodyPr/>
        <a:lstStyle/>
        <a:p>
          <a:endParaRPr kumimoji="1" lang="ja-JP" altLang="en-US"/>
        </a:p>
      </dgm:t>
    </dgm:pt>
    <dgm:pt modelId="{69FC6125-AECE-4A16-B1A2-6910F92B271A}" type="sibTrans" cxnId="{221154D5-7A56-4DC6-B06E-C2CCF3AAC71F}">
      <dgm:prSet/>
      <dgm:spPr/>
      <dgm:t>
        <a:bodyPr/>
        <a:lstStyle/>
        <a:p>
          <a:endParaRPr kumimoji="1" lang="ja-JP" altLang="en-US"/>
        </a:p>
      </dgm:t>
    </dgm:pt>
    <dgm:pt modelId="{170AFB29-7B62-48B8-8B6A-856E447AA041}">
      <dgm:prSet phldrT="[テキスト]" custT="1"/>
      <dgm:spPr/>
      <dgm:t>
        <a:bodyPr/>
        <a:lstStyle/>
        <a:p>
          <a:r>
            <a:rPr kumimoji="1" lang="ja-JP" altLang="en-US" sz="2000" dirty="0" smtClean="0"/>
            <a:t>国立大学法人●●大学</a:t>
          </a:r>
          <a:endParaRPr kumimoji="1" lang="ja-JP" altLang="en-US" sz="2000" dirty="0"/>
        </a:p>
      </dgm:t>
    </dgm:pt>
    <dgm:pt modelId="{8E6815A1-F3F9-4F76-8965-DE29DEC3E1FC}" type="parTrans" cxnId="{39636572-F25F-4D3C-9A2F-79FBBF140855}">
      <dgm:prSet/>
      <dgm:spPr/>
      <dgm:t>
        <a:bodyPr/>
        <a:lstStyle/>
        <a:p>
          <a:endParaRPr kumimoji="1" lang="ja-JP" altLang="en-US"/>
        </a:p>
      </dgm:t>
    </dgm:pt>
    <dgm:pt modelId="{6C2EBB99-2962-4CA7-AD6F-EC2FC13E55C3}" type="sibTrans" cxnId="{39636572-F25F-4D3C-9A2F-79FBBF140855}">
      <dgm:prSet/>
      <dgm:spPr/>
      <dgm:t>
        <a:bodyPr/>
        <a:lstStyle/>
        <a:p>
          <a:endParaRPr kumimoji="1" lang="ja-JP" altLang="en-US"/>
        </a:p>
      </dgm:t>
    </dgm:pt>
    <dgm:pt modelId="{A3BBA1EF-38B4-441E-AB19-974C0AA5F7E5}" type="pres">
      <dgm:prSet presAssocID="{6FBC793E-A588-4FCA-82CD-079183E0B851}" presName="hierChild1" presStyleCnt="0">
        <dgm:presLayoutVars>
          <dgm:orgChart val="1"/>
          <dgm:chPref val="1"/>
          <dgm:dir/>
          <dgm:animOne val="branch"/>
          <dgm:animLvl val="lvl"/>
          <dgm:resizeHandles/>
        </dgm:presLayoutVars>
      </dgm:prSet>
      <dgm:spPr/>
      <dgm:t>
        <a:bodyPr/>
        <a:lstStyle/>
        <a:p>
          <a:endParaRPr kumimoji="1" lang="ja-JP" altLang="en-US"/>
        </a:p>
      </dgm:t>
    </dgm:pt>
    <dgm:pt modelId="{7F9F0349-8060-4948-8BF9-4C9EA2D32596}" type="pres">
      <dgm:prSet presAssocID="{40E9C49D-98A0-4E95-915B-9E7A75377DB0}" presName="hierRoot1" presStyleCnt="0">
        <dgm:presLayoutVars>
          <dgm:hierBranch val="init"/>
        </dgm:presLayoutVars>
      </dgm:prSet>
      <dgm:spPr/>
    </dgm:pt>
    <dgm:pt modelId="{E1B661AE-9839-4502-AC49-410C98795C6C}" type="pres">
      <dgm:prSet presAssocID="{40E9C49D-98A0-4E95-915B-9E7A75377DB0}" presName="rootComposite1" presStyleCnt="0"/>
      <dgm:spPr/>
    </dgm:pt>
    <dgm:pt modelId="{B62560DC-84E9-408C-BADD-9DAF7F4B4A0E}" type="pres">
      <dgm:prSet presAssocID="{40E9C49D-98A0-4E95-915B-9E7A75377DB0}" presName="rootText1" presStyleLbl="node0" presStyleIdx="0" presStyleCnt="1" custScaleY="75040" custLinFactNeighborX="610" custLinFactNeighborY="-39040">
        <dgm:presLayoutVars>
          <dgm:chPref val="3"/>
        </dgm:presLayoutVars>
      </dgm:prSet>
      <dgm:spPr/>
      <dgm:t>
        <a:bodyPr/>
        <a:lstStyle/>
        <a:p>
          <a:endParaRPr kumimoji="1" lang="ja-JP" altLang="en-US"/>
        </a:p>
      </dgm:t>
    </dgm:pt>
    <dgm:pt modelId="{9286B5D1-BE06-413F-AABF-3F7735CE34F8}" type="pres">
      <dgm:prSet presAssocID="{40E9C49D-98A0-4E95-915B-9E7A75377DB0}" presName="rootConnector1" presStyleLbl="node1" presStyleIdx="0" presStyleCnt="0"/>
      <dgm:spPr/>
      <dgm:t>
        <a:bodyPr/>
        <a:lstStyle/>
        <a:p>
          <a:endParaRPr kumimoji="1" lang="ja-JP" altLang="en-US"/>
        </a:p>
      </dgm:t>
    </dgm:pt>
    <dgm:pt modelId="{02929EE8-DE30-4EA7-BBF2-26F74E3E3FDA}" type="pres">
      <dgm:prSet presAssocID="{40E9C49D-98A0-4E95-915B-9E7A75377DB0}" presName="hierChild2" presStyleCnt="0"/>
      <dgm:spPr/>
    </dgm:pt>
    <dgm:pt modelId="{B55B2922-4699-448B-B1B1-6FB48E1D433D}" type="pres">
      <dgm:prSet presAssocID="{301516B7-891F-492D-AF4F-7B620A955070}" presName="Name37" presStyleLbl="parChTrans1D2" presStyleIdx="0" presStyleCnt="3"/>
      <dgm:spPr/>
      <dgm:t>
        <a:bodyPr/>
        <a:lstStyle/>
        <a:p>
          <a:endParaRPr kumimoji="1" lang="ja-JP" altLang="en-US"/>
        </a:p>
      </dgm:t>
    </dgm:pt>
    <dgm:pt modelId="{7475144B-C458-42A1-90B2-83B6FE9D750F}" type="pres">
      <dgm:prSet presAssocID="{7D9B4038-2E70-4F72-8437-1B78DAE74A94}" presName="hierRoot2" presStyleCnt="0">
        <dgm:presLayoutVars>
          <dgm:hierBranch val="init"/>
        </dgm:presLayoutVars>
      </dgm:prSet>
      <dgm:spPr/>
    </dgm:pt>
    <dgm:pt modelId="{FC0F61A5-3684-4A32-A6AB-CAE8692F3431}" type="pres">
      <dgm:prSet presAssocID="{7D9B4038-2E70-4F72-8437-1B78DAE74A94}" presName="rootComposite" presStyleCnt="0"/>
      <dgm:spPr/>
    </dgm:pt>
    <dgm:pt modelId="{8DEC77F4-3E80-4FBB-AA7F-8F1D2BE243CF}" type="pres">
      <dgm:prSet presAssocID="{7D9B4038-2E70-4F72-8437-1B78DAE74A94}" presName="rootText" presStyleLbl="node2" presStyleIdx="0" presStyleCnt="3" custLinFactNeighborX="481" custLinFactNeighborY="14640">
        <dgm:presLayoutVars>
          <dgm:chPref val="3"/>
        </dgm:presLayoutVars>
      </dgm:prSet>
      <dgm:spPr/>
      <dgm:t>
        <a:bodyPr/>
        <a:lstStyle/>
        <a:p>
          <a:endParaRPr kumimoji="1" lang="ja-JP" altLang="en-US"/>
        </a:p>
      </dgm:t>
    </dgm:pt>
    <dgm:pt modelId="{223C989B-91F5-41EF-8CA4-93017E2F483C}" type="pres">
      <dgm:prSet presAssocID="{7D9B4038-2E70-4F72-8437-1B78DAE74A94}" presName="rootConnector" presStyleLbl="node2" presStyleIdx="0" presStyleCnt="3"/>
      <dgm:spPr/>
      <dgm:t>
        <a:bodyPr/>
        <a:lstStyle/>
        <a:p>
          <a:endParaRPr kumimoji="1" lang="ja-JP" altLang="en-US"/>
        </a:p>
      </dgm:t>
    </dgm:pt>
    <dgm:pt modelId="{236C36E1-518C-4A34-8166-B51428BF7F4A}" type="pres">
      <dgm:prSet presAssocID="{7D9B4038-2E70-4F72-8437-1B78DAE74A94}" presName="hierChild4" presStyleCnt="0"/>
      <dgm:spPr/>
    </dgm:pt>
    <dgm:pt modelId="{5E80A72A-AF4B-42A0-AAFE-8CE3A20BADE8}" type="pres">
      <dgm:prSet presAssocID="{8E6815A1-F3F9-4F76-8965-DE29DEC3E1FC}" presName="Name37" presStyleLbl="parChTrans1D3" presStyleIdx="0" presStyleCnt="4"/>
      <dgm:spPr/>
      <dgm:t>
        <a:bodyPr/>
        <a:lstStyle/>
        <a:p>
          <a:endParaRPr kumimoji="1" lang="ja-JP" altLang="en-US"/>
        </a:p>
      </dgm:t>
    </dgm:pt>
    <dgm:pt modelId="{C3AE189C-9C1E-4591-B7B1-C622AA2DEB6E}" type="pres">
      <dgm:prSet presAssocID="{170AFB29-7B62-48B8-8B6A-856E447AA041}" presName="hierRoot2" presStyleCnt="0">
        <dgm:presLayoutVars>
          <dgm:hierBranch val="init"/>
        </dgm:presLayoutVars>
      </dgm:prSet>
      <dgm:spPr/>
    </dgm:pt>
    <dgm:pt modelId="{BAF5255A-2893-4494-B3CE-221057C96D1A}" type="pres">
      <dgm:prSet presAssocID="{170AFB29-7B62-48B8-8B6A-856E447AA041}" presName="rootComposite" presStyleCnt="0"/>
      <dgm:spPr/>
    </dgm:pt>
    <dgm:pt modelId="{3018B461-E998-4857-8FFE-D89CFCCA019C}" type="pres">
      <dgm:prSet presAssocID="{170AFB29-7B62-48B8-8B6A-856E447AA041}" presName="rootText" presStyleLbl="node3" presStyleIdx="0" presStyleCnt="4">
        <dgm:presLayoutVars>
          <dgm:chPref val="3"/>
        </dgm:presLayoutVars>
      </dgm:prSet>
      <dgm:spPr/>
      <dgm:t>
        <a:bodyPr/>
        <a:lstStyle/>
        <a:p>
          <a:endParaRPr kumimoji="1" lang="ja-JP" altLang="en-US"/>
        </a:p>
      </dgm:t>
    </dgm:pt>
    <dgm:pt modelId="{B661EF39-35E9-4C31-9630-E0D4649781C2}" type="pres">
      <dgm:prSet presAssocID="{170AFB29-7B62-48B8-8B6A-856E447AA041}" presName="rootConnector" presStyleLbl="node3" presStyleIdx="0" presStyleCnt="4"/>
      <dgm:spPr/>
      <dgm:t>
        <a:bodyPr/>
        <a:lstStyle/>
        <a:p>
          <a:endParaRPr kumimoji="1" lang="ja-JP" altLang="en-US"/>
        </a:p>
      </dgm:t>
    </dgm:pt>
    <dgm:pt modelId="{07A9693E-09F7-4366-90D9-595097C97274}" type="pres">
      <dgm:prSet presAssocID="{170AFB29-7B62-48B8-8B6A-856E447AA041}" presName="hierChild4" presStyleCnt="0"/>
      <dgm:spPr/>
    </dgm:pt>
    <dgm:pt modelId="{CD5FEF42-0EC4-42AF-A7DB-9A630A27E798}" type="pres">
      <dgm:prSet presAssocID="{170AFB29-7B62-48B8-8B6A-856E447AA041}" presName="hierChild5" presStyleCnt="0"/>
      <dgm:spPr/>
    </dgm:pt>
    <dgm:pt modelId="{DCACB2BE-C821-45FC-96DC-C0ECBEED6E36}" type="pres">
      <dgm:prSet presAssocID="{6044E64B-E17C-442B-BEBC-5D503169E839}" presName="Name37" presStyleLbl="parChTrans1D3" presStyleIdx="1" presStyleCnt="4"/>
      <dgm:spPr/>
      <dgm:t>
        <a:bodyPr/>
        <a:lstStyle/>
        <a:p>
          <a:endParaRPr kumimoji="1" lang="ja-JP" altLang="en-US"/>
        </a:p>
      </dgm:t>
    </dgm:pt>
    <dgm:pt modelId="{0CCAF065-70C3-4622-9AEC-3D440CEA4865}" type="pres">
      <dgm:prSet presAssocID="{8A8DFC63-6FA7-47E1-8BDC-55B5850EC7F8}" presName="hierRoot2" presStyleCnt="0">
        <dgm:presLayoutVars>
          <dgm:hierBranch val="init"/>
        </dgm:presLayoutVars>
      </dgm:prSet>
      <dgm:spPr/>
    </dgm:pt>
    <dgm:pt modelId="{FEF3E9CA-5CEC-4498-9297-1102C3EFB677}" type="pres">
      <dgm:prSet presAssocID="{8A8DFC63-6FA7-47E1-8BDC-55B5850EC7F8}" presName="rootComposite" presStyleCnt="0"/>
      <dgm:spPr/>
    </dgm:pt>
    <dgm:pt modelId="{9756A67C-EDE6-4179-9CE6-D33056211B63}" type="pres">
      <dgm:prSet presAssocID="{8A8DFC63-6FA7-47E1-8BDC-55B5850EC7F8}" presName="rootText" presStyleLbl="node3" presStyleIdx="1" presStyleCnt="4">
        <dgm:presLayoutVars>
          <dgm:chPref val="3"/>
        </dgm:presLayoutVars>
      </dgm:prSet>
      <dgm:spPr/>
      <dgm:t>
        <a:bodyPr/>
        <a:lstStyle/>
        <a:p>
          <a:endParaRPr kumimoji="1" lang="ja-JP" altLang="en-US"/>
        </a:p>
      </dgm:t>
    </dgm:pt>
    <dgm:pt modelId="{8512F57A-53C8-4BCC-A383-6B759B441A6F}" type="pres">
      <dgm:prSet presAssocID="{8A8DFC63-6FA7-47E1-8BDC-55B5850EC7F8}" presName="rootConnector" presStyleLbl="node3" presStyleIdx="1" presStyleCnt="4"/>
      <dgm:spPr/>
      <dgm:t>
        <a:bodyPr/>
        <a:lstStyle/>
        <a:p>
          <a:endParaRPr kumimoji="1" lang="ja-JP" altLang="en-US"/>
        </a:p>
      </dgm:t>
    </dgm:pt>
    <dgm:pt modelId="{6C684108-DC70-4750-BD9D-0E62B3E211D1}" type="pres">
      <dgm:prSet presAssocID="{8A8DFC63-6FA7-47E1-8BDC-55B5850EC7F8}" presName="hierChild4" presStyleCnt="0"/>
      <dgm:spPr/>
    </dgm:pt>
    <dgm:pt modelId="{3D19FC89-3E6C-46DA-805F-B6E00811B5D1}" type="pres">
      <dgm:prSet presAssocID="{8A8DFC63-6FA7-47E1-8BDC-55B5850EC7F8}" presName="hierChild5" presStyleCnt="0"/>
      <dgm:spPr/>
    </dgm:pt>
    <dgm:pt modelId="{06F18522-4C30-42ED-9852-90517AAF989C}" type="pres">
      <dgm:prSet presAssocID="{7D9B4038-2E70-4F72-8437-1B78DAE74A94}" presName="hierChild5" presStyleCnt="0"/>
      <dgm:spPr/>
    </dgm:pt>
    <dgm:pt modelId="{0CEEF567-AF26-42AF-8C3D-65154167BD1C}" type="pres">
      <dgm:prSet presAssocID="{9A70B889-A715-4CE0-9B14-26FF1FA943F0}" presName="Name37" presStyleLbl="parChTrans1D2" presStyleIdx="1" presStyleCnt="3"/>
      <dgm:spPr/>
      <dgm:t>
        <a:bodyPr/>
        <a:lstStyle/>
        <a:p>
          <a:endParaRPr kumimoji="1" lang="ja-JP" altLang="en-US"/>
        </a:p>
      </dgm:t>
    </dgm:pt>
    <dgm:pt modelId="{E4299AC3-DBB4-497E-AFF1-98177DB498DC}" type="pres">
      <dgm:prSet presAssocID="{5D272C22-AEFE-4F3E-86FF-A260292E498F}" presName="hierRoot2" presStyleCnt="0">
        <dgm:presLayoutVars>
          <dgm:hierBranch val="init"/>
        </dgm:presLayoutVars>
      </dgm:prSet>
      <dgm:spPr/>
    </dgm:pt>
    <dgm:pt modelId="{DF078DE6-0D70-479A-BD47-6DB4C505C9B5}" type="pres">
      <dgm:prSet presAssocID="{5D272C22-AEFE-4F3E-86FF-A260292E498F}" presName="rootComposite" presStyleCnt="0"/>
      <dgm:spPr/>
    </dgm:pt>
    <dgm:pt modelId="{CDAB6C38-A460-4841-AA1A-EA5155CDEA2D}" type="pres">
      <dgm:prSet presAssocID="{5D272C22-AEFE-4F3E-86FF-A260292E498F}" presName="rootText" presStyleLbl="node2" presStyleIdx="1" presStyleCnt="3" custLinFactNeighborX="-129" custLinFactNeighborY="14640">
        <dgm:presLayoutVars>
          <dgm:chPref val="3"/>
        </dgm:presLayoutVars>
      </dgm:prSet>
      <dgm:spPr/>
      <dgm:t>
        <a:bodyPr/>
        <a:lstStyle/>
        <a:p>
          <a:endParaRPr kumimoji="1" lang="ja-JP" altLang="en-US"/>
        </a:p>
      </dgm:t>
    </dgm:pt>
    <dgm:pt modelId="{2EDB328A-8BF7-4E5B-881F-D07EFF5F7151}" type="pres">
      <dgm:prSet presAssocID="{5D272C22-AEFE-4F3E-86FF-A260292E498F}" presName="rootConnector" presStyleLbl="node2" presStyleIdx="1" presStyleCnt="3"/>
      <dgm:spPr/>
      <dgm:t>
        <a:bodyPr/>
        <a:lstStyle/>
        <a:p>
          <a:endParaRPr kumimoji="1" lang="ja-JP" altLang="en-US"/>
        </a:p>
      </dgm:t>
    </dgm:pt>
    <dgm:pt modelId="{6EC15AC4-EEEA-4736-915E-087A595D680E}" type="pres">
      <dgm:prSet presAssocID="{5D272C22-AEFE-4F3E-86FF-A260292E498F}" presName="hierChild4" presStyleCnt="0"/>
      <dgm:spPr/>
    </dgm:pt>
    <dgm:pt modelId="{F09BEE2F-D39D-41FA-9F0F-0898131FAD02}" type="pres">
      <dgm:prSet presAssocID="{52591480-2A24-4889-BD97-37C558D97EEE}" presName="Name37" presStyleLbl="parChTrans1D3" presStyleIdx="2" presStyleCnt="4"/>
      <dgm:spPr/>
      <dgm:t>
        <a:bodyPr/>
        <a:lstStyle/>
        <a:p>
          <a:endParaRPr kumimoji="1" lang="ja-JP" altLang="en-US"/>
        </a:p>
      </dgm:t>
    </dgm:pt>
    <dgm:pt modelId="{7C75617B-0C06-47CF-BAF6-ED4AB0A7557C}" type="pres">
      <dgm:prSet presAssocID="{F379ECBE-FD90-45AE-B107-3736740CDCEC}" presName="hierRoot2" presStyleCnt="0">
        <dgm:presLayoutVars>
          <dgm:hierBranch val="init"/>
        </dgm:presLayoutVars>
      </dgm:prSet>
      <dgm:spPr/>
    </dgm:pt>
    <dgm:pt modelId="{4E23A16C-D0EA-4BED-B63D-5C394C19890E}" type="pres">
      <dgm:prSet presAssocID="{F379ECBE-FD90-45AE-B107-3736740CDCEC}" presName="rootComposite" presStyleCnt="0"/>
      <dgm:spPr/>
    </dgm:pt>
    <dgm:pt modelId="{D2D01D32-103F-431C-8DF9-7CFAC0FA7026}" type="pres">
      <dgm:prSet presAssocID="{F379ECBE-FD90-45AE-B107-3736740CDCEC}" presName="rootText" presStyleLbl="node3" presStyleIdx="2" presStyleCnt="4">
        <dgm:presLayoutVars>
          <dgm:chPref val="3"/>
        </dgm:presLayoutVars>
      </dgm:prSet>
      <dgm:spPr/>
      <dgm:t>
        <a:bodyPr/>
        <a:lstStyle/>
        <a:p>
          <a:endParaRPr kumimoji="1" lang="ja-JP" altLang="en-US"/>
        </a:p>
      </dgm:t>
    </dgm:pt>
    <dgm:pt modelId="{76C3BBAC-2F41-4B61-A89A-C706C60117BE}" type="pres">
      <dgm:prSet presAssocID="{F379ECBE-FD90-45AE-B107-3736740CDCEC}" presName="rootConnector" presStyleLbl="node3" presStyleIdx="2" presStyleCnt="4"/>
      <dgm:spPr/>
      <dgm:t>
        <a:bodyPr/>
        <a:lstStyle/>
        <a:p>
          <a:endParaRPr kumimoji="1" lang="ja-JP" altLang="en-US"/>
        </a:p>
      </dgm:t>
    </dgm:pt>
    <dgm:pt modelId="{F9368AB2-6059-4369-B004-00605D35BA6D}" type="pres">
      <dgm:prSet presAssocID="{F379ECBE-FD90-45AE-B107-3736740CDCEC}" presName="hierChild4" presStyleCnt="0"/>
      <dgm:spPr/>
    </dgm:pt>
    <dgm:pt modelId="{827062C3-5CBC-4603-839D-9CA0961205A7}" type="pres">
      <dgm:prSet presAssocID="{F379ECBE-FD90-45AE-B107-3736740CDCEC}" presName="hierChild5" presStyleCnt="0"/>
      <dgm:spPr/>
    </dgm:pt>
    <dgm:pt modelId="{C78A3C13-2666-4FEB-BDB6-B23CA7C191B9}" type="pres">
      <dgm:prSet presAssocID="{5D272C22-AEFE-4F3E-86FF-A260292E498F}" presName="hierChild5" presStyleCnt="0"/>
      <dgm:spPr/>
    </dgm:pt>
    <dgm:pt modelId="{6334E9C7-3E6E-4F19-94E0-6BECC110661A}" type="pres">
      <dgm:prSet presAssocID="{9D5749F8-7C94-4862-8B0A-7E42C1EC134D}" presName="Name37" presStyleLbl="parChTrans1D2" presStyleIdx="2" presStyleCnt="3"/>
      <dgm:spPr/>
      <dgm:t>
        <a:bodyPr/>
        <a:lstStyle/>
        <a:p>
          <a:endParaRPr kumimoji="1" lang="ja-JP" altLang="en-US"/>
        </a:p>
      </dgm:t>
    </dgm:pt>
    <dgm:pt modelId="{D05EDB50-D169-4296-B487-CE8D4896A68A}" type="pres">
      <dgm:prSet presAssocID="{3E2F471E-EBE5-48A4-BB22-190F2F508C97}" presName="hierRoot2" presStyleCnt="0">
        <dgm:presLayoutVars>
          <dgm:hierBranch val="init"/>
        </dgm:presLayoutVars>
      </dgm:prSet>
      <dgm:spPr/>
    </dgm:pt>
    <dgm:pt modelId="{C4EDEEDA-045E-48FF-83B4-37A6CFD02CF3}" type="pres">
      <dgm:prSet presAssocID="{3E2F471E-EBE5-48A4-BB22-190F2F508C97}" presName="rootComposite" presStyleCnt="0"/>
      <dgm:spPr/>
    </dgm:pt>
    <dgm:pt modelId="{97A5F9F4-5F57-4C48-9757-F43483328517}" type="pres">
      <dgm:prSet presAssocID="{3E2F471E-EBE5-48A4-BB22-190F2F508C97}" presName="rootText" presStyleLbl="node2" presStyleIdx="2" presStyleCnt="3" custLinFactNeighborX="23" custLinFactNeighborY="14640">
        <dgm:presLayoutVars>
          <dgm:chPref val="3"/>
        </dgm:presLayoutVars>
      </dgm:prSet>
      <dgm:spPr/>
      <dgm:t>
        <a:bodyPr/>
        <a:lstStyle/>
        <a:p>
          <a:endParaRPr kumimoji="1" lang="ja-JP" altLang="en-US"/>
        </a:p>
      </dgm:t>
    </dgm:pt>
    <dgm:pt modelId="{18C2A95C-3C1E-47DD-B36E-7A67369DD059}" type="pres">
      <dgm:prSet presAssocID="{3E2F471E-EBE5-48A4-BB22-190F2F508C97}" presName="rootConnector" presStyleLbl="node2" presStyleIdx="2" presStyleCnt="3"/>
      <dgm:spPr/>
      <dgm:t>
        <a:bodyPr/>
        <a:lstStyle/>
        <a:p>
          <a:endParaRPr kumimoji="1" lang="ja-JP" altLang="en-US"/>
        </a:p>
      </dgm:t>
    </dgm:pt>
    <dgm:pt modelId="{CC2EBEE6-3C6F-49A3-A480-3D5915BA05D9}" type="pres">
      <dgm:prSet presAssocID="{3E2F471E-EBE5-48A4-BB22-190F2F508C97}" presName="hierChild4" presStyleCnt="0"/>
      <dgm:spPr/>
    </dgm:pt>
    <dgm:pt modelId="{4F81EC8E-8459-4194-B7EE-1B173E30BCCC}" type="pres">
      <dgm:prSet presAssocID="{CAD0E937-ACF3-4E5B-8A1F-21FE0B17A7F9}" presName="Name37" presStyleLbl="parChTrans1D3" presStyleIdx="3" presStyleCnt="4"/>
      <dgm:spPr/>
      <dgm:t>
        <a:bodyPr/>
        <a:lstStyle/>
        <a:p>
          <a:endParaRPr kumimoji="1" lang="ja-JP" altLang="en-US"/>
        </a:p>
      </dgm:t>
    </dgm:pt>
    <dgm:pt modelId="{333E7CD3-4194-41F3-B16B-845153DC3C02}" type="pres">
      <dgm:prSet presAssocID="{FA5BB7FD-F5CE-4F62-8477-CF0D6348F27B}" presName="hierRoot2" presStyleCnt="0">
        <dgm:presLayoutVars>
          <dgm:hierBranch val="init"/>
        </dgm:presLayoutVars>
      </dgm:prSet>
      <dgm:spPr/>
    </dgm:pt>
    <dgm:pt modelId="{39107A40-E3C6-49B7-BD32-7DB8BD765FD3}" type="pres">
      <dgm:prSet presAssocID="{FA5BB7FD-F5CE-4F62-8477-CF0D6348F27B}" presName="rootComposite" presStyleCnt="0"/>
      <dgm:spPr/>
    </dgm:pt>
    <dgm:pt modelId="{FDF1DA2F-BF43-4C85-BEAB-FC8B004EE60A}" type="pres">
      <dgm:prSet presAssocID="{FA5BB7FD-F5CE-4F62-8477-CF0D6348F27B}" presName="rootText" presStyleLbl="node3" presStyleIdx="3" presStyleCnt="4">
        <dgm:presLayoutVars>
          <dgm:chPref val="3"/>
        </dgm:presLayoutVars>
      </dgm:prSet>
      <dgm:spPr/>
      <dgm:t>
        <a:bodyPr/>
        <a:lstStyle/>
        <a:p>
          <a:endParaRPr kumimoji="1" lang="ja-JP" altLang="en-US"/>
        </a:p>
      </dgm:t>
    </dgm:pt>
    <dgm:pt modelId="{66B6A9D4-EB9C-464E-A3C9-309F1EFB2F9D}" type="pres">
      <dgm:prSet presAssocID="{FA5BB7FD-F5CE-4F62-8477-CF0D6348F27B}" presName="rootConnector" presStyleLbl="node3" presStyleIdx="3" presStyleCnt="4"/>
      <dgm:spPr/>
      <dgm:t>
        <a:bodyPr/>
        <a:lstStyle/>
        <a:p>
          <a:endParaRPr kumimoji="1" lang="ja-JP" altLang="en-US"/>
        </a:p>
      </dgm:t>
    </dgm:pt>
    <dgm:pt modelId="{2819BD82-3C0D-48F6-849A-342761645776}" type="pres">
      <dgm:prSet presAssocID="{FA5BB7FD-F5CE-4F62-8477-CF0D6348F27B}" presName="hierChild4" presStyleCnt="0"/>
      <dgm:spPr/>
    </dgm:pt>
    <dgm:pt modelId="{8AF650A8-5234-4614-BBBF-8CEA69B6F2E2}" type="pres">
      <dgm:prSet presAssocID="{FA5BB7FD-F5CE-4F62-8477-CF0D6348F27B}" presName="hierChild5" presStyleCnt="0"/>
      <dgm:spPr/>
    </dgm:pt>
    <dgm:pt modelId="{84E7F183-CC8D-4DB2-9B40-FF4779203271}" type="pres">
      <dgm:prSet presAssocID="{3E2F471E-EBE5-48A4-BB22-190F2F508C97}" presName="hierChild5" presStyleCnt="0"/>
      <dgm:spPr/>
    </dgm:pt>
    <dgm:pt modelId="{E6BA6BCA-33C6-4D44-9484-1B233496CA88}" type="pres">
      <dgm:prSet presAssocID="{40E9C49D-98A0-4E95-915B-9E7A75377DB0}" presName="hierChild3" presStyleCnt="0"/>
      <dgm:spPr/>
    </dgm:pt>
  </dgm:ptLst>
  <dgm:cxnLst>
    <dgm:cxn modelId="{24F7275C-5020-41E5-A1A2-A3036C5A86A1}" type="presOf" srcId="{CAD0E937-ACF3-4E5B-8A1F-21FE0B17A7F9}" destId="{4F81EC8E-8459-4194-B7EE-1B173E30BCCC}" srcOrd="0" destOrd="0" presId="urn:microsoft.com/office/officeart/2005/8/layout/orgChart1"/>
    <dgm:cxn modelId="{1691655C-DB0A-4E75-83D5-0374AA067F37}" srcId="{6FBC793E-A588-4FCA-82CD-079183E0B851}" destId="{40E9C49D-98A0-4E95-915B-9E7A75377DB0}" srcOrd="0" destOrd="0" parTransId="{85E239DC-E00A-4C51-BBD3-278EE32A058A}" sibTransId="{FC27148D-6017-4ECB-B713-B25E2F9A134D}"/>
    <dgm:cxn modelId="{23D1BCF6-730F-4DE9-A4CC-4A13C20CAF49}" type="presOf" srcId="{301516B7-891F-492D-AF4F-7B620A955070}" destId="{B55B2922-4699-448B-B1B1-6FB48E1D433D}" srcOrd="0" destOrd="0" presId="urn:microsoft.com/office/officeart/2005/8/layout/orgChart1"/>
    <dgm:cxn modelId="{B4E0BD6A-DE1B-4B25-A28E-175B2FC7061C}" type="presOf" srcId="{8E6815A1-F3F9-4F76-8965-DE29DEC3E1FC}" destId="{5E80A72A-AF4B-42A0-AAFE-8CE3A20BADE8}" srcOrd="0" destOrd="0" presId="urn:microsoft.com/office/officeart/2005/8/layout/orgChart1"/>
    <dgm:cxn modelId="{867EDFEA-9EEE-450E-B832-2530D888078F}" type="presOf" srcId="{F379ECBE-FD90-45AE-B107-3736740CDCEC}" destId="{D2D01D32-103F-431C-8DF9-7CFAC0FA7026}" srcOrd="0" destOrd="0" presId="urn:microsoft.com/office/officeart/2005/8/layout/orgChart1"/>
    <dgm:cxn modelId="{C21CB544-5872-469F-82FA-636D635DB95E}" srcId="{40E9C49D-98A0-4E95-915B-9E7A75377DB0}" destId="{3E2F471E-EBE5-48A4-BB22-190F2F508C97}" srcOrd="2" destOrd="0" parTransId="{9D5749F8-7C94-4862-8B0A-7E42C1EC134D}" sibTransId="{7B6E1CD3-D2E2-408A-8D10-79CE61DA5836}"/>
    <dgm:cxn modelId="{1772A9C8-23CF-40B7-B53D-164BAD91FEBA}" type="presOf" srcId="{9A70B889-A715-4CE0-9B14-26FF1FA943F0}" destId="{0CEEF567-AF26-42AF-8C3D-65154167BD1C}" srcOrd="0" destOrd="0" presId="urn:microsoft.com/office/officeart/2005/8/layout/orgChart1"/>
    <dgm:cxn modelId="{CA9EBBC2-11D9-46D6-978D-0B3116C1AA83}" type="presOf" srcId="{8A8DFC63-6FA7-47E1-8BDC-55B5850EC7F8}" destId="{9756A67C-EDE6-4179-9CE6-D33056211B63}" srcOrd="0" destOrd="0" presId="urn:microsoft.com/office/officeart/2005/8/layout/orgChart1"/>
    <dgm:cxn modelId="{400E3DDC-D343-443F-829A-D47C11DFD4C6}" type="presOf" srcId="{5D272C22-AEFE-4F3E-86FF-A260292E498F}" destId="{CDAB6C38-A460-4841-AA1A-EA5155CDEA2D}" srcOrd="0" destOrd="0" presId="urn:microsoft.com/office/officeart/2005/8/layout/orgChart1"/>
    <dgm:cxn modelId="{3945AA2F-7F08-47BA-B500-893EDF5B6395}" type="presOf" srcId="{52591480-2A24-4889-BD97-37C558D97EEE}" destId="{F09BEE2F-D39D-41FA-9F0F-0898131FAD02}" srcOrd="0" destOrd="0" presId="urn:microsoft.com/office/officeart/2005/8/layout/orgChart1"/>
    <dgm:cxn modelId="{316427E4-19C8-4493-97C8-993B09F228DE}" type="presOf" srcId="{6044E64B-E17C-442B-BEBC-5D503169E839}" destId="{DCACB2BE-C821-45FC-96DC-C0ECBEED6E36}" srcOrd="0" destOrd="0" presId="urn:microsoft.com/office/officeart/2005/8/layout/orgChart1"/>
    <dgm:cxn modelId="{AB4A68E0-04E6-4EED-950E-06302F179948}" srcId="{5D272C22-AEFE-4F3E-86FF-A260292E498F}" destId="{F379ECBE-FD90-45AE-B107-3736740CDCEC}" srcOrd="0" destOrd="0" parTransId="{52591480-2A24-4889-BD97-37C558D97EEE}" sibTransId="{8C0C048E-4C31-4DEE-ADB9-F43E5BC492F6}"/>
    <dgm:cxn modelId="{221154D5-7A56-4DC6-B06E-C2CCF3AAC71F}" srcId="{3E2F471E-EBE5-48A4-BB22-190F2F508C97}" destId="{FA5BB7FD-F5CE-4F62-8477-CF0D6348F27B}" srcOrd="0" destOrd="0" parTransId="{CAD0E937-ACF3-4E5B-8A1F-21FE0B17A7F9}" sibTransId="{69FC6125-AECE-4A16-B1A2-6910F92B271A}"/>
    <dgm:cxn modelId="{CCE3FACB-8106-45BC-9DDA-01D03E31F24C}" type="presOf" srcId="{40E9C49D-98A0-4E95-915B-9E7A75377DB0}" destId="{9286B5D1-BE06-413F-AABF-3F7735CE34F8}" srcOrd="1" destOrd="0" presId="urn:microsoft.com/office/officeart/2005/8/layout/orgChart1"/>
    <dgm:cxn modelId="{39636572-F25F-4D3C-9A2F-79FBBF140855}" srcId="{7D9B4038-2E70-4F72-8437-1B78DAE74A94}" destId="{170AFB29-7B62-48B8-8B6A-856E447AA041}" srcOrd="0" destOrd="0" parTransId="{8E6815A1-F3F9-4F76-8965-DE29DEC3E1FC}" sibTransId="{6C2EBB99-2962-4CA7-AD6F-EC2FC13E55C3}"/>
    <dgm:cxn modelId="{DF1B0611-8395-4566-83FF-38825DB7378B}" type="presOf" srcId="{3E2F471E-EBE5-48A4-BB22-190F2F508C97}" destId="{18C2A95C-3C1E-47DD-B36E-7A67369DD059}" srcOrd="1" destOrd="0" presId="urn:microsoft.com/office/officeart/2005/8/layout/orgChart1"/>
    <dgm:cxn modelId="{A060E5DB-5446-4939-8E1F-C45E992FD4AB}" type="presOf" srcId="{5D272C22-AEFE-4F3E-86FF-A260292E498F}" destId="{2EDB328A-8BF7-4E5B-881F-D07EFF5F7151}" srcOrd="1" destOrd="0" presId="urn:microsoft.com/office/officeart/2005/8/layout/orgChart1"/>
    <dgm:cxn modelId="{43FD6B63-4C8D-4792-97E7-1B3AFE58F97D}" type="presOf" srcId="{FA5BB7FD-F5CE-4F62-8477-CF0D6348F27B}" destId="{FDF1DA2F-BF43-4C85-BEAB-FC8B004EE60A}" srcOrd="0" destOrd="0" presId="urn:microsoft.com/office/officeart/2005/8/layout/orgChart1"/>
    <dgm:cxn modelId="{D79885D1-6739-4270-B757-4F1DD3B5C69B}" type="presOf" srcId="{9D5749F8-7C94-4862-8B0A-7E42C1EC134D}" destId="{6334E9C7-3E6E-4F19-94E0-6BECC110661A}" srcOrd="0" destOrd="0" presId="urn:microsoft.com/office/officeart/2005/8/layout/orgChart1"/>
    <dgm:cxn modelId="{8101D4B6-E3D1-4180-AF42-76E1F71C1242}" srcId="{40E9C49D-98A0-4E95-915B-9E7A75377DB0}" destId="{7D9B4038-2E70-4F72-8437-1B78DAE74A94}" srcOrd="0" destOrd="0" parTransId="{301516B7-891F-492D-AF4F-7B620A955070}" sibTransId="{BFE8323E-3D48-44AF-AAF6-607AAAD03585}"/>
    <dgm:cxn modelId="{B2E089AE-6733-4AA2-B43F-54E24F627ED5}" type="presOf" srcId="{FA5BB7FD-F5CE-4F62-8477-CF0D6348F27B}" destId="{66B6A9D4-EB9C-464E-A3C9-309F1EFB2F9D}" srcOrd="1" destOrd="0" presId="urn:microsoft.com/office/officeart/2005/8/layout/orgChart1"/>
    <dgm:cxn modelId="{25CBE912-CF84-460F-A14C-B2358CFDE2F3}" srcId="{40E9C49D-98A0-4E95-915B-9E7A75377DB0}" destId="{5D272C22-AEFE-4F3E-86FF-A260292E498F}" srcOrd="1" destOrd="0" parTransId="{9A70B889-A715-4CE0-9B14-26FF1FA943F0}" sibTransId="{C5B356C5-4710-465A-A29A-D6FD393449EE}"/>
    <dgm:cxn modelId="{75F20D49-6E16-4692-9D0E-A5B2E85B02A2}" type="presOf" srcId="{7D9B4038-2E70-4F72-8437-1B78DAE74A94}" destId="{223C989B-91F5-41EF-8CA4-93017E2F483C}" srcOrd="1" destOrd="0" presId="urn:microsoft.com/office/officeart/2005/8/layout/orgChart1"/>
    <dgm:cxn modelId="{C0E9E6DC-F898-425A-978A-BB81BEC1E170}" srcId="{7D9B4038-2E70-4F72-8437-1B78DAE74A94}" destId="{8A8DFC63-6FA7-47E1-8BDC-55B5850EC7F8}" srcOrd="1" destOrd="0" parTransId="{6044E64B-E17C-442B-BEBC-5D503169E839}" sibTransId="{9FA42F29-7C10-41C0-9CDC-2FA5406CB735}"/>
    <dgm:cxn modelId="{58DCDCDF-F605-467F-A019-5056EF190DC4}" type="presOf" srcId="{F379ECBE-FD90-45AE-B107-3736740CDCEC}" destId="{76C3BBAC-2F41-4B61-A89A-C706C60117BE}" srcOrd="1" destOrd="0" presId="urn:microsoft.com/office/officeart/2005/8/layout/orgChart1"/>
    <dgm:cxn modelId="{46329143-7814-4CFC-AE2F-5F0D2525E1A6}" type="presOf" srcId="{40E9C49D-98A0-4E95-915B-9E7A75377DB0}" destId="{B62560DC-84E9-408C-BADD-9DAF7F4B4A0E}" srcOrd="0" destOrd="0" presId="urn:microsoft.com/office/officeart/2005/8/layout/orgChart1"/>
    <dgm:cxn modelId="{C2C77A8F-1642-47C7-8EE2-73E39B423990}" type="presOf" srcId="{7D9B4038-2E70-4F72-8437-1B78DAE74A94}" destId="{8DEC77F4-3E80-4FBB-AA7F-8F1D2BE243CF}" srcOrd="0" destOrd="0" presId="urn:microsoft.com/office/officeart/2005/8/layout/orgChart1"/>
    <dgm:cxn modelId="{0CC5B497-765B-4FE1-BE2B-E635ECA9E829}" type="presOf" srcId="{170AFB29-7B62-48B8-8B6A-856E447AA041}" destId="{B661EF39-35E9-4C31-9630-E0D4649781C2}" srcOrd="1" destOrd="0" presId="urn:microsoft.com/office/officeart/2005/8/layout/orgChart1"/>
    <dgm:cxn modelId="{C668DA87-1243-45B8-BCE4-722C6FE9F7CA}" type="presOf" srcId="{170AFB29-7B62-48B8-8B6A-856E447AA041}" destId="{3018B461-E998-4857-8FFE-D89CFCCA019C}" srcOrd="0" destOrd="0" presId="urn:microsoft.com/office/officeart/2005/8/layout/orgChart1"/>
    <dgm:cxn modelId="{C23E64B0-0CE3-4D93-BFEC-7622F9C0442D}" type="presOf" srcId="{3E2F471E-EBE5-48A4-BB22-190F2F508C97}" destId="{97A5F9F4-5F57-4C48-9757-F43483328517}" srcOrd="0" destOrd="0" presId="urn:microsoft.com/office/officeart/2005/8/layout/orgChart1"/>
    <dgm:cxn modelId="{AF6CA898-2CE2-43E6-BA9F-D66112A08905}" type="presOf" srcId="{8A8DFC63-6FA7-47E1-8BDC-55B5850EC7F8}" destId="{8512F57A-53C8-4BCC-A383-6B759B441A6F}" srcOrd="1" destOrd="0" presId="urn:microsoft.com/office/officeart/2005/8/layout/orgChart1"/>
    <dgm:cxn modelId="{1F92C5C3-EE6B-45B0-9DBE-B1FE50145243}" type="presOf" srcId="{6FBC793E-A588-4FCA-82CD-079183E0B851}" destId="{A3BBA1EF-38B4-441E-AB19-974C0AA5F7E5}" srcOrd="0" destOrd="0" presId="urn:microsoft.com/office/officeart/2005/8/layout/orgChart1"/>
    <dgm:cxn modelId="{86C54689-44E2-414C-85DD-511353C3C547}" type="presParOf" srcId="{A3BBA1EF-38B4-441E-AB19-974C0AA5F7E5}" destId="{7F9F0349-8060-4948-8BF9-4C9EA2D32596}" srcOrd="0" destOrd="0" presId="urn:microsoft.com/office/officeart/2005/8/layout/orgChart1"/>
    <dgm:cxn modelId="{88F70CE6-669B-4EB2-8B23-E9F297042604}" type="presParOf" srcId="{7F9F0349-8060-4948-8BF9-4C9EA2D32596}" destId="{E1B661AE-9839-4502-AC49-410C98795C6C}" srcOrd="0" destOrd="0" presId="urn:microsoft.com/office/officeart/2005/8/layout/orgChart1"/>
    <dgm:cxn modelId="{A8DDC76B-5BBE-412B-A333-2AF2BCB72314}" type="presParOf" srcId="{E1B661AE-9839-4502-AC49-410C98795C6C}" destId="{B62560DC-84E9-408C-BADD-9DAF7F4B4A0E}" srcOrd="0" destOrd="0" presId="urn:microsoft.com/office/officeart/2005/8/layout/orgChart1"/>
    <dgm:cxn modelId="{3D6CEB1A-C9EC-42FC-AD48-3010930A4E67}" type="presParOf" srcId="{E1B661AE-9839-4502-AC49-410C98795C6C}" destId="{9286B5D1-BE06-413F-AABF-3F7735CE34F8}" srcOrd="1" destOrd="0" presId="urn:microsoft.com/office/officeart/2005/8/layout/orgChart1"/>
    <dgm:cxn modelId="{AF0D08B9-42A9-40DC-A266-F85B9FB899B7}" type="presParOf" srcId="{7F9F0349-8060-4948-8BF9-4C9EA2D32596}" destId="{02929EE8-DE30-4EA7-BBF2-26F74E3E3FDA}" srcOrd="1" destOrd="0" presId="urn:microsoft.com/office/officeart/2005/8/layout/orgChart1"/>
    <dgm:cxn modelId="{ED150CD3-C582-44AA-A8D5-E1B6BDD79489}" type="presParOf" srcId="{02929EE8-DE30-4EA7-BBF2-26F74E3E3FDA}" destId="{B55B2922-4699-448B-B1B1-6FB48E1D433D}" srcOrd="0" destOrd="0" presId="urn:microsoft.com/office/officeart/2005/8/layout/orgChart1"/>
    <dgm:cxn modelId="{37A95645-90E5-426E-8EF8-F95232CC8C62}" type="presParOf" srcId="{02929EE8-DE30-4EA7-BBF2-26F74E3E3FDA}" destId="{7475144B-C458-42A1-90B2-83B6FE9D750F}" srcOrd="1" destOrd="0" presId="urn:microsoft.com/office/officeart/2005/8/layout/orgChart1"/>
    <dgm:cxn modelId="{CA1B87DA-6E43-42C5-B81E-627F6DF2607C}" type="presParOf" srcId="{7475144B-C458-42A1-90B2-83B6FE9D750F}" destId="{FC0F61A5-3684-4A32-A6AB-CAE8692F3431}" srcOrd="0" destOrd="0" presId="urn:microsoft.com/office/officeart/2005/8/layout/orgChart1"/>
    <dgm:cxn modelId="{89DE731C-7AC0-4E9C-B001-EB82D39F94C6}" type="presParOf" srcId="{FC0F61A5-3684-4A32-A6AB-CAE8692F3431}" destId="{8DEC77F4-3E80-4FBB-AA7F-8F1D2BE243CF}" srcOrd="0" destOrd="0" presId="urn:microsoft.com/office/officeart/2005/8/layout/orgChart1"/>
    <dgm:cxn modelId="{266175C2-8428-4438-9B3C-3E0327DF5E3F}" type="presParOf" srcId="{FC0F61A5-3684-4A32-A6AB-CAE8692F3431}" destId="{223C989B-91F5-41EF-8CA4-93017E2F483C}" srcOrd="1" destOrd="0" presId="urn:microsoft.com/office/officeart/2005/8/layout/orgChart1"/>
    <dgm:cxn modelId="{85AF48AE-6F45-4D0A-97D5-350F1E9B1918}" type="presParOf" srcId="{7475144B-C458-42A1-90B2-83B6FE9D750F}" destId="{236C36E1-518C-4A34-8166-B51428BF7F4A}" srcOrd="1" destOrd="0" presId="urn:microsoft.com/office/officeart/2005/8/layout/orgChart1"/>
    <dgm:cxn modelId="{C7043DEB-DE14-4FFF-A691-A21882D28F86}" type="presParOf" srcId="{236C36E1-518C-4A34-8166-B51428BF7F4A}" destId="{5E80A72A-AF4B-42A0-AAFE-8CE3A20BADE8}" srcOrd="0" destOrd="0" presId="urn:microsoft.com/office/officeart/2005/8/layout/orgChart1"/>
    <dgm:cxn modelId="{FD3B4124-5826-4767-84F7-9725D85CB45F}" type="presParOf" srcId="{236C36E1-518C-4A34-8166-B51428BF7F4A}" destId="{C3AE189C-9C1E-4591-B7B1-C622AA2DEB6E}" srcOrd="1" destOrd="0" presId="urn:microsoft.com/office/officeart/2005/8/layout/orgChart1"/>
    <dgm:cxn modelId="{56707349-7CF6-4AD6-9FDC-A602BEAC571A}" type="presParOf" srcId="{C3AE189C-9C1E-4591-B7B1-C622AA2DEB6E}" destId="{BAF5255A-2893-4494-B3CE-221057C96D1A}" srcOrd="0" destOrd="0" presId="urn:microsoft.com/office/officeart/2005/8/layout/orgChart1"/>
    <dgm:cxn modelId="{DB97D1A0-975C-4131-993B-E4848E2256B6}" type="presParOf" srcId="{BAF5255A-2893-4494-B3CE-221057C96D1A}" destId="{3018B461-E998-4857-8FFE-D89CFCCA019C}" srcOrd="0" destOrd="0" presId="urn:microsoft.com/office/officeart/2005/8/layout/orgChart1"/>
    <dgm:cxn modelId="{B114BE13-8794-468B-88C3-6B0520C06247}" type="presParOf" srcId="{BAF5255A-2893-4494-B3CE-221057C96D1A}" destId="{B661EF39-35E9-4C31-9630-E0D4649781C2}" srcOrd="1" destOrd="0" presId="urn:microsoft.com/office/officeart/2005/8/layout/orgChart1"/>
    <dgm:cxn modelId="{60A257C6-CD90-43FF-9A45-32AA7912769C}" type="presParOf" srcId="{C3AE189C-9C1E-4591-B7B1-C622AA2DEB6E}" destId="{07A9693E-09F7-4366-90D9-595097C97274}" srcOrd="1" destOrd="0" presId="urn:microsoft.com/office/officeart/2005/8/layout/orgChart1"/>
    <dgm:cxn modelId="{0BACDA4E-BBBA-473E-B762-2F2CE8DB6A67}" type="presParOf" srcId="{C3AE189C-9C1E-4591-B7B1-C622AA2DEB6E}" destId="{CD5FEF42-0EC4-42AF-A7DB-9A630A27E798}" srcOrd="2" destOrd="0" presId="urn:microsoft.com/office/officeart/2005/8/layout/orgChart1"/>
    <dgm:cxn modelId="{658FB8D4-0C2C-4C1A-BACB-3CB9F0DE6A9F}" type="presParOf" srcId="{236C36E1-518C-4A34-8166-B51428BF7F4A}" destId="{DCACB2BE-C821-45FC-96DC-C0ECBEED6E36}" srcOrd="2" destOrd="0" presId="urn:microsoft.com/office/officeart/2005/8/layout/orgChart1"/>
    <dgm:cxn modelId="{32F8AC2B-FB39-4FE9-B01C-EB2ABA6CD43D}" type="presParOf" srcId="{236C36E1-518C-4A34-8166-B51428BF7F4A}" destId="{0CCAF065-70C3-4622-9AEC-3D440CEA4865}" srcOrd="3" destOrd="0" presId="urn:microsoft.com/office/officeart/2005/8/layout/orgChart1"/>
    <dgm:cxn modelId="{796BADCB-21EB-4950-BC68-3629D9CD5842}" type="presParOf" srcId="{0CCAF065-70C3-4622-9AEC-3D440CEA4865}" destId="{FEF3E9CA-5CEC-4498-9297-1102C3EFB677}" srcOrd="0" destOrd="0" presId="urn:microsoft.com/office/officeart/2005/8/layout/orgChart1"/>
    <dgm:cxn modelId="{9FCF04DB-649D-4D93-9AAF-0F240A8D8A59}" type="presParOf" srcId="{FEF3E9CA-5CEC-4498-9297-1102C3EFB677}" destId="{9756A67C-EDE6-4179-9CE6-D33056211B63}" srcOrd="0" destOrd="0" presId="urn:microsoft.com/office/officeart/2005/8/layout/orgChart1"/>
    <dgm:cxn modelId="{165503EB-DC9E-4D8F-A4D9-A6CC71FCF5CA}" type="presParOf" srcId="{FEF3E9CA-5CEC-4498-9297-1102C3EFB677}" destId="{8512F57A-53C8-4BCC-A383-6B759B441A6F}" srcOrd="1" destOrd="0" presId="urn:microsoft.com/office/officeart/2005/8/layout/orgChart1"/>
    <dgm:cxn modelId="{A56C7DA7-32CD-45A6-A081-5C03602A7348}" type="presParOf" srcId="{0CCAF065-70C3-4622-9AEC-3D440CEA4865}" destId="{6C684108-DC70-4750-BD9D-0E62B3E211D1}" srcOrd="1" destOrd="0" presId="urn:microsoft.com/office/officeart/2005/8/layout/orgChart1"/>
    <dgm:cxn modelId="{2424CFE4-F0CF-4EBB-B20A-BCCDFC8E9E98}" type="presParOf" srcId="{0CCAF065-70C3-4622-9AEC-3D440CEA4865}" destId="{3D19FC89-3E6C-46DA-805F-B6E00811B5D1}" srcOrd="2" destOrd="0" presId="urn:microsoft.com/office/officeart/2005/8/layout/orgChart1"/>
    <dgm:cxn modelId="{2A003866-36D3-4F01-9267-330F5ED6D5EC}" type="presParOf" srcId="{7475144B-C458-42A1-90B2-83B6FE9D750F}" destId="{06F18522-4C30-42ED-9852-90517AAF989C}" srcOrd="2" destOrd="0" presId="urn:microsoft.com/office/officeart/2005/8/layout/orgChart1"/>
    <dgm:cxn modelId="{85072107-3F84-47CD-91F9-981C91978001}" type="presParOf" srcId="{02929EE8-DE30-4EA7-BBF2-26F74E3E3FDA}" destId="{0CEEF567-AF26-42AF-8C3D-65154167BD1C}" srcOrd="2" destOrd="0" presId="urn:microsoft.com/office/officeart/2005/8/layout/orgChart1"/>
    <dgm:cxn modelId="{4F85258E-F78B-4DF1-B389-DEA2F1AEF3DC}" type="presParOf" srcId="{02929EE8-DE30-4EA7-BBF2-26F74E3E3FDA}" destId="{E4299AC3-DBB4-497E-AFF1-98177DB498DC}" srcOrd="3" destOrd="0" presId="urn:microsoft.com/office/officeart/2005/8/layout/orgChart1"/>
    <dgm:cxn modelId="{6A50F9EE-5376-4A38-96EF-172E19CDABF3}" type="presParOf" srcId="{E4299AC3-DBB4-497E-AFF1-98177DB498DC}" destId="{DF078DE6-0D70-479A-BD47-6DB4C505C9B5}" srcOrd="0" destOrd="0" presId="urn:microsoft.com/office/officeart/2005/8/layout/orgChart1"/>
    <dgm:cxn modelId="{51C759FD-DC91-43D7-85C3-1A87CE13869D}" type="presParOf" srcId="{DF078DE6-0D70-479A-BD47-6DB4C505C9B5}" destId="{CDAB6C38-A460-4841-AA1A-EA5155CDEA2D}" srcOrd="0" destOrd="0" presId="urn:microsoft.com/office/officeart/2005/8/layout/orgChart1"/>
    <dgm:cxn modelId="{AAE61D03-6486-4536-8044-2F0E03DD5A6B}" type="presParOf" srcId="{DF078DE6-0D70-479A-BD47-6DB4C505C9B5}" destId="{2EDB328A-8BF7-4E5B-881F-D07EFF5F7151}" srcOrd="1" destOrd="0" presId="urn:microsoft.com/office/officeart/2005/8/layout/orgChart1"/>
    <dgm:cxn modelId="{5F4FFC19-E5EB-4390-AD09-F043020E9B47}" type="presParOf" srcId="{E4299AC3-DBB4-497E-AFF1-98177DB498DC}" destId="{6EC15AC4-EEEA-4736-915E-087A595D680E}" srcOrd="1" destOrd="0" presId="urn:microsoft.com/office/officeart/2005/8/layout/orgChart1"/>
    <dgm:cxn modelId="{CAD262AC-F0AF-4DDC-B92F-808DD319184B}" type="presParOf" srcId="{6EC15AC4-EEEA-4736-915E-087A595D680E}" destId="{F09BEE2F-D39D-41FA-9F0F-0898131FAD02}" srcOrd="0" destOrd="0" presId="urn:microsoft.com/office/officeart/2005/8/layout/orgChart1"/>
    <dgm:cxn modelId="{17DEBFF9-A486-43D9-918E-01325F971B18}" type="presParOf" srcId="{6EC15AC4-EEEA-4736-915E-087A595D680E}" destId="{7C75617B-0C06-47CF-BAF6-ED4AB0A7557C}" srcOrd="1" destOrd="0" presId="urn:microsoft.com/office/officeart/2005/8/layout/orgChart1"/>
    <dgm:cxn modelId="{5B5AEFBF-6FDD-49C0-9BFF-391EF49FBFBF}" type="presParOf" srcId="{7C75617B-0C06-47CF-BAF6-ED4AB0A7557C}" destId="{4E23A16C-D0EA-4BED-B63D-5C394C19890E}" srcOrd="0" destOrd="0" presId="urn:microsoft.com/office/officeart/2005/8/layout/orgChart1"/>
    <dgm:cxn modelId="{53308F52-FF89-4CC9-86B2-46A27BECEE6F}" type="presParOf" srcId="{4E23A16C-D0EA-4BED-B63D-5C394C19890E}" destId="{D2D01D32-103F-431C-8DF9-7CFAC0FA7026}" srcOrd="0" destOrd="0" presId="urn:microsoft.com/office/officeart/2005/8/layout/orgChart1"/>
    <dgm:cxn modelId="{9297C811-1925-4B44-A134-C76FAE799669}" type="presParOf" srcId="{4E23A16C-D0EA-4BED-B63D-5C394C19890E}" destId="{76C3BBAC-2F41-4B61-A89A-C706C60117BE}" srcOrd="1" destOrd="0" presId="urn:microsoft.com/office/officeart/2005/8/layout/orgChart1"/>
    <dgm:cxn modelId="{FACED9E3-1642-4C97-BF51-5651F0A43890}" type="presParOf" srcId="{7C75617B-0C06-47CF-BAF6-ED4AB0A7557C}" destId="{F9368AB2-6059-4369-B004-00605D35BA6D}" srcOrd="1" destOrd="0" presId="urn:microsoft.com/office/officeart/2005/8/layout/orgChart1"/>
    <dgm:cxn modelId="{8771384E-4CD7-437E-ABD2-7DC15C06A2C9}" type="presParOf" srcId="{7C75617B-0C06-47CF-BAF6-ED4AB0A7557C}" destId="{827062C3-5CBC-4603-839D-9CA0961205A7}" srcOrd="2" destOrd="0" presId="urn:microsoft.com/office/officeart/2005/8/layout/orgChart1"/>
    <dgm:cxn modelId="{57F2B1F5-DC07-4A83-96E7-03E9F0BBA1A2}" type="presParOf" srcId="{E4299AC3-DBB4-497E-AFF1-98177DB498DC}" destId="{C78A3C13-2666-4FEB-BDB6-B23CA7C191B9}" srcOrd="2" destOrd="0" presId="urn:microsoft.com/office/officeart/2005/8/layout/orgChart1"/>
    <dgm:cxn modelId="{2718DFDB-28A9-44DD-A1D4-55441F81D262}" type="presParOf" srcId="{02929EE8-DE30-4EA7-BBF2-26F74E3E3FDA}" destId="{6334E9C7-3E6E-4F19-94E0-6BECC110661A}" srcOrd="4" destOrd="0" presId="urn:microsoft.com/office/officeart/2005/8/layout/orgChart1"/>
    <dgm:cxn modelId="{6EE17DBF-4CE6-4378-B02F-6C9EDB731F28}" type="presParOf" srcId="{02929EE8-DE30-4EA7-BBF2-26F74E3E3FDA}" destId="{D05EDB50-D169-4296-B487-CE8D4896A68A}" srcOrd="5" destOrd="0" presId="urn:microsoft.com/office/officeart/2005/8/layout/orgChart1"/>
    <dgm:cxn modelId="{72B925A0-03F7-406B-86A0-AC544B0B65F9}" type="presParOf" srcId="{D05EDB50-D169-4296-B487-CE8D4896A68A}" destId="{C4EDEEDA-045E-48FF-83B4-37A6CFD02CF3}" srcOrd="0" destOrd="0" presId="urn:microsoft.com/office/officeart/2005/8/layout/orgChart1"/>
    <dgm:cxn modelId="{6BC191C6-6B58-48BA-A88B-F0ADD7A49896}" type="presParOf" srcId="{C4EDEEDA-045E-48FF-83B4-37A6CFD02CF3}" destId="{97A5F9F4-5F57-4C48-9757-F43483328517}" srcOrd="0" destOrd="0" presId="urn:microsoft.com/office/officeart/2005/8/layout/orgChart1"/>
    <dgm:cxn modelId="{192F662D-442A-4A4B-8E09-E9F9E918A89D}" type="presParOf" srcId="{C4EDEEDA-045E-48FF-83B4-37A6CFD02CF3}" destId="{18C2A95C-3C1E-47DD-B36E-7A67369DD059}" srcOrd="1" destOrd="0" presId="urn:microsoft.com/office/officeart/2005/8/layout/orgChart1"/>
    <dgm:cxn modelId="{CBFE4E4F-D4A0-4852-A36B-4A9B605EEEDA}" type="presParOf" srcId="{D05EDB50-D169-4296-B487-CE8D4896A68A}" destId="{CC2EBEE6-3C6F-49A3-A480-3D5915BA05D9}" srcOrd="1" destOrd="0" presId="urn:microsoft.com/office/officeart/2005/8/layout/orgChart1"/>
    <dgm:cxn modelId="{4D3B4CD3-B03A-4E30-95D8-7A6A4DECA203}" type="presParOf" srcId="{CC2EBEE6-3C6F-49A3-A480-3D5915BA05D9}" destId="{4F81EC8E-8459-4194-B7EE-1B173E30BCCC}" srcOrd="0" destOrd="0" presId="urn:microsoft.com/office/officeart/2005/8/layout/orgChart1"/>
    <dgm:cxn modelId="{EE63FABD-F771-41B2-BEF0-6D3CF4DBD24E}" type="presParOf" srcId="{CC2EBEE6-3C6F-49A3-A480-3D5915BA05D9}" destId="{333E7CD3-4194-41F3-B16B-845153DC3C02}" srcOrd="1" destOrd="0" presId="urn:microsoft.com/office/officeart/2005/8/layout/orgChart1"/>
    <dgm:cxn modelId="{E7B00E90-36CC-4D1D-8779-CE06AB160B21}" type="presParOf" srcId="{333E7CD3-4194-41F3-B16B-845153DC3C02}" destId="{39107A40-E3C6-49B7-BD32-7DB8BD765FD3}" srcOrd="0" destOrd="0" presId="urn:microsoft.com/office/officeart/2005/8/layout/orgChart1"/>
    <dgm:cxn modelId="{EDEB3C4A-69ED-42A6-9D11-8F6D025AF37E}" type="presParOf" srcId="{39107A40-E3C6-49B7-BD32-7DB8BD765FD3}" destId="{FDF1DA2F-BF43-4C85-BEAB-FC8B004EE60A}" srcOrd="0" destOrd="0" presId="urn:microsoft.com/office/officeart/2005/8/layout/orgChart1"/>
    <dgm:cxn modelId="{A98C2106-E227-4929-A2FB-17789800B785}" type="presParOf" srcId="{39107A40-E3C6-49B7-BD32-7DB8BD765FD3}" destId="{66B6A9D4-EB9C-464E-A3C9-309F1EFB2F9D}" srcOrd="1" destOrd="0" presId="urn:microsoft.com/office/officeart/2005/8/layout/orgChart1"/>
    <dgm:cxn modelId="{12E72E55-B575-4FA7-B974-4CF8755E667B}" type="presParOf" srcId="{333E7CD3-4194-41F3-B16B-845153DC3C02}" destId="{2819BD82-3C0D-48F6-849A-342761645776}" srcOrd="1" destOrd="0" presId="urn:microsoft.com/office/officeart/2005/8/layout/orgChart1"/>
    <dgm:cxn modelId="{467E2648-7945-4086-A606-3CCD6881BAC8}" type="presParOf" srcId="{333E7CD3-4194-41F3-B16B-845153DC3C02}" destId="{8AF650A8-5234-4614-BBBF-8CEA69B6F2E2}" srcOrd="2" destOrd="0" presId="urn:microsoft.com/office/officeart/2005/8/layout/orgChart1"/>
    <dgm:cxn modelId="{4EDEDC29-8ADD-4571-80C1-784201D0F929}" type="presParOf" srcId="{D05EDB50-D169-4296-B487-CE8D4896A68A}" destId="{84E7F183-CC8D-4DB2-9B40-FF4779203271}" srcOrd="2" destOrd="0" presId="urn:microsoft.com/office/officeart/2005/8/layout/orgChart1"/>
    <dgm:cxn modelId="{17D210D9-34BF-407D-A49E-FCB65937BF73}" type="presParOf" srcId="{7F9F0349-8060-4948-8BF9-4C9EA2D32596}" destId="{E6BA6BCA-33C6-4D44-9484-1B233496CA88}" srcOrd="2" destOrd="0" presId="urn:microsoft.com/office/officeart/2005/8/layout/orgChar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F81EC8E-8459-4194-B7EE-1B173E30BCCC}">
      <dsp:nvSpPr>
        <dsp:cNvPr id="0" name=""/>
        <dsp:cNvSpPr/>
      </dsp:nvSpPr>
      <dsp:spPr>
        <a:xfrm>
          <a:off x="5420184" y="2029923"/>
          <a:ext cx="262318" cy="677470"/>
        </a:xfrm>
        <a:custGeom>
          <a:avLst/>
          <a:gdLst/>
          <a:ahLst/>
          <a:cxnLst/>
          <a:rect l="0" t="0" r="0" b="0"/>
          <a:pathLst>
            <a:path>
              <a:moveTo>
                <a:pt x="0" y="0"/>
              </a:moveTo>
              <a:lnTo>
                <a:pt x="0" y="677470"/>
              </a:lnTo>
              <a:lnTo>
                <a:pt x="262318" y="677470"/>
              </a:lnTo>
            </a:path>
          </a:pathLst>
        </a:custGeom>
        <a:noFill/>
        <a:ln w="12700" cap="flat" cmpd="sng" algn="ctr">
          <a:solidFill>
            <a:schemeClr val="dk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6334E9C7-3E6E-4F19-94E0-6BECC110661A}">
      <dsp:nvSpPr>
        <dsp:cNvPr id="0" name=""/>
        <dsp:cNvSpPr/>
      </dsp:nvSpPr>
      <dsp:spPr>
        <a:xfrm>
          <a:off x="4011771" y="657153"/>
          <a:ext cx="2109002" cy="497033"/>
        </a:xfrm>
        <a:custGeom>
          <a:avLst/>
          <a:gdLst/>
          <a:ahLst/>
          <a:cxnLst/>
          <a:rect l="0" t="0" r="0" b="0"/>
          <a:pathLst>
            <a:path>
              <a:moveTo>
                <a:pt x="0" y="0"/>
              </a:moveTo>
              <a:lnTo>
                <a:pt x="0" y="313128"/>
              </a:lnTo>
              <a:lnTo>
                <a:pt x="2109002" y="313128"/>
              </a:lnTo>
              <a:lnTo>
                <a:pt x="2109002" y="497033"/>
              </a:lnTo>
            </a:path>
          </a:pathLst>
        </a:custGeom>
        <a:noFill/>
        <a:ln w="12700" cap="flat" cmpd="sng" algn="ctr">
          <a:solidFill>
            <a:schemeClr val="dk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F09BEE2F-D39D-41FA-9F0F-0898131FAD02}">
      <dsp:nvSpPr>
        <dsp:cNvPr id="0" name=""/>
        <dsp:cNvSpPr/>
      </dsp:nvSpPr>
      <dsp:spPr>
        <a:xfrm>
          <a:off x="3298238" y="2029923"/>
          <a:ext cx="264980" cy="677470"/>
        </a:xfrm>
        <a:custGeom>
          <a:avLst/>
          <a:gdLst/>
          <a:ahLst/>
          <a:cxnLst/>
          <a:rect l="0" t="0" r="0" b="0"/>
          <a:pathLst>
            <a:path>
              <a:moveTo>
                <a:pt x="0" y="0"/>
              </a:moveTo>
              <a:lnTo>
                <a:pt x="0" y="677470"/>
              </a:lnTo>
              <a:lnTo>
                <a:pt x="264980" y="677470"/>
              </a:lnTo>
            </a:path>
          </a:pathLst>
        </a:custGeom>
        <a:noFill/>
        <a:ln w="12700" cap="flat" cmpd="sng" algn="ctr">
          <a:solidFill>
            <a:schemeClr val="dk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0CEEF567-AF26-42AF-8C3D-65154167BD1C}">
      <dsp:nvSpPr>
        <dsp:cNvPr id="0" name=""/>
        <dsp:cNvSpPr/>
      </dsp:nvSpPr>
      <dsp:spPr>
        <a:xfrm>
          <a:off x="3953108" y="657153"/>
          <a:ext cx="91440" cy="497033"/>
        </a:xfrm>
        <a:custGeom>
          <a:avLst/>
          <a:gdLst/>
          <a:ahLst/>
          <a:cxnLst/>
          <a:rect l="0" t="0" r="0" b="0"/>
          <a:pathLst>
            <a:path>
              <a:moveTo>
                <a:pt x="58663" y="0"/>
              </a:moveTo>
              <a:lnTo>
                <a:pt x="58663" y="313128"/>
              </a:lnTo>
              <a:lnTo>
                <a:pt x="45720" y="313128"/>
              </a:lnTo>
              <a:lnTo>
                <a:pt x="45720" y="497033"/>
              </a:lnTo>
            </a:path>
          </a:pathLst>
        </a:custGeom>
        <a:noFill/>
        <a:ln w="12700" cap="flat" cmpd="sng" algn="ctr">
          <a:solidFill>
            <a:schemeClr val="dk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DCACB2BE-C821-45FC-96DC-C0ECBEED6E36}">
      <dsp:nvSpPr>
        <dsp:cNvPr id="0" name=""/>
        <dsp:cNvSpPr/>
      </dsp:nvSpPr>
      <dsp:spPr>
        <a:xfrm>
          <a:off x="1189639" y="2029923"/>
          <a:ext cx="254296" cy="1921016"/>
        </a:xfrm>
        <a:custGeom>
          <a:avLst/>
          <a:gdLst/>
          <a:ahLst/>
          <a:cxnLst/>
          <a:rect l="0" t="0" r="0" b="0"/>
          <a:pathLst>
            <a:path>
              <a:moveTo>
                <a:pt x="0" y="0"/>
              </a:moveTo>
              <a:lnTo>
                <a:pt x="0" y="1921016"/>
              </a:lnTo>
              <a:lnTo>
                <a:pt x="254296" y="1921016"/>
              </a:lnTo>
            </a:path>
          </a:pathLst>
        </a:custGeom>
        <a:noFill/>
        <a:ln w="12700" cap="flat" cmpd="sng" algn="ctr">
          <a:solidFill>
            <a:schemeClr val="dk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5E80A72A-AF4B-42A0-AAFE-8CE3A20BADE8}">
      <dsp:nvSpPr>
        <dsp:cNvPr id="0" name=""/>
        <dsp:cNvSpPr/>
      </dsp:nvSpPr>
      <dsp:spPr>
        <a:xfrm>
          <a:off x="1189639" y="2029923"/>
          <a:ext cx="254296" cy="677470"/>
        </a:xfrm>
        <a:custGeom>
          <a:avLst/>
          <a:gdLst/>
          <a:ahLst/>
          <a:cxnLst/>
          <a:rect l="0" t="0" r="0" b="0"/>
          <a:pathLst>
            <a:path>
              <a:moveTo>
                <a:pt x="0" y="0"/>
              </a:moveTo>
              <a:lnTo>
                <a:pt x="0" y="677470"/>
              </a:lnTo>
              <a:lnTo>
                <a:pt x="254296" y="677470"/>
              </a:lnTo>
            </a:path>
          </a:pathLst>
        </a:custGeom>
        <a:noFill/>
        <a:ln w="12700" cap="flat" cmpd="sng" algn="ctr">
          <a:solidFill>
            <a:schemeClr val="dk1">
              <a:shade val="8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B55B2922-4699-448B-B1B1-6FB48E1D433D}">
      <dsp:nvSpPr>
        <dsp:cNvPr id="0" name=""/>
        <dsp:cNvSpPr/>
      </dsp:nvSpPr>
      <dsp:spPr>
        <a:xfrm>
          <a:off x="1890228" y="657153"/>
          <a:ext cx="2121542" cy="497033"/>
        </a:xfrm>
        <a:custGeom>
          <a:avLst/>
          <a:gdLst/>
          <a:ahLst/>
          <a:cxnLst/>
          <a:rect l="0" t="0" r="0" b="0"/>
          <a:pathLst>
            <a:path>
              <a:moveTo>
                <a:pt x="2121542" y="0"/>
              </a:moveTo>
              <a:lnTo>
                <a:pt x="2121542" y="313128"/>
              </a:lnTo>
              <a:lnTo>
                <a:pt x="0" y="313128"/>
              </a:lnTo>
              <a:lnTo>
                <a:pt x="0" y="497033"/>
              </a:lnTo>
            </a:path>
          </a:pathLst>
        </a:custGeom>
        <a:noFill/>
        <a:ln w="12700" cap="flat" cmpd="sng" algn="ctr">
          <a:solidFill>
            <a:schemeClr val="dk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B62560DC-84E9-408C-BADD-9DAF7F4B4A0E}">
      <dsp:nvSpPr>
        <dsp:cNvPr id="0" name=""/>
        <dsp:cNvSpPr/>
      </dsp:nvSpPr>
      <dsp:spPr>
        <a:xfrm>
          <a:off x="3136034" y="0"/>
          <a:ext cx="1751473" cy="657153"/>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34290" tIns="34290" rIns="34290" bIns="34290" numCol="1" spcCol="1270" anchor="ctr" anchorCtr="0">
          <a:noAutofit/>
        </a:bodyPr>
        <a:lstStyle/>
        <a:p>
          <a:pPr lvl="0" algn="ctr" defTabSz="2400300">
            <a:lnSpc>
              <a:spcPct val="90000"/>
            </a:lnSpc>
            <a:spcBef>
              <a:spcPct val="0"/>
            </a:spcBef>
            <a:spcAft>
              <a:spcPct val="35000"/>
            </a:spcAft>
          </a:pPr>
          <a:r>
            <a:rPr kumimoji="1" lang="en-US" altLang="ja-JP" sz="5400" kern="1200" dirty="0" smtClean="0"/>
            <a:t>NEDO</a:t>
          </a:r>
          <a:endParaRPr kumimoji="1" lang="ja-JP" altLang="en-US" sz="5400" kern="1200" dirty="0"/>
        </a:p>
      </dsp:txBody>
      <dsp:txXfrm>
        <a:off x="3136034" y="0"/>
        <a:ext cx="1751473" cy="657153"/>
      </dsp:txXfrm>
    </dsp:sp>
    <dsp:sp modelId="{8DEC77F4-3E80-4FBB-AA7F-8F1D2BE243CF}">
      <dsp:nvSpPr>
        <dsp:cNvPr id="0" name=""/>
        <dsp:cNvSpPr/>
      </dsp:nvSpPr>
      <dsp:spPr>
        <a:xfrm>
          <a:off x="1014491" y="1154186"/>
          <a:ext cx="1751473" cy="875736"/>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240" tIns="15240" rIns="15240" bIns="15240" numCol="1" spcCol="1270" anchor="ctr" anchorCtr="0">
          <a:noAutofit/>
        </a:bodyPr>
        <a:lstStyle/>
        <a:p>
          <a:pPr lvl="0" algn="ctr" defTabSz="1066800">
            <a:lnSpc>
              <a:spcPct val="90000"/>
            </a:lnSpc>
            <a:spcBef>
              <a:spcPct val="0"/>
            </a:spcBef>
            <a:spcAft>
              <a:spcPct val="35000"/>
            </a:spcAft>
          </a:pPr>
          <a:r>
            <a:rPr kumimoji="1" lang="en-US" altLang="ja-JP" sz="2400" kern="1200" dirty="0" smtClean="0"/>
            <a:t>(</a:t>
          </a:r>
          <a:r>
            <a:rPr kumimoji="1" lang="ja-JP" altLang="en-US" sz="2400" kern="1200" dirty="0" smtClean="0"/>
            <a:t>株</a:t>
          </a:r>
          <a:r>
            <a:rPr kumimoji="1" lang="en-US" altLang="ja-JP" sz="2400" kern="1200" dirty="0" smtClean="0"/>
            <a:t>)</a:t>
          </a:r>
          <a:r>
            <a:rPr kumimoji="1" lang="ja-JP" altLang="en-US" sz="2400" kern="1200" dirty="0" smtClean="0"/>
            <a:t>●</a:t>
          </a:r>
          <a:r>
            <a:rPr kumimoji="1" lang="ja-JP" altLang="en-US" sz="2400" kern="1200" dirty="0" smtClean="0"/>
            <a:t>●</a:t>
          </a:r>
          <a:endParaRPr kumimoji="1" lang="en-US" altLang="ja-JP" sz="2400" kern="1200" dirty="0" smtClean="0"/>
        </a:p>
        <a:p>
          <a:pPr lvl="0" algn="ctr" defTabSz="1066800">
            <a:lnSpc>
              <a:spcPct val="90000"/>
            </a:lnSpc>
            <a:spcBef>
              <a:spcPct val="0"/>
            </a:spcBef>
            <a:spcAft>
              <a:spcPct val="35000"/>
            </a:spcAft>
          </a:pPr>
          <a:r>
            <a:rPr kumimoji="1" lang="ja-JP" altLang="en-US" sz="2400" kern="1200" dirty="0" smtClean="0"/>
            <a:t>（代表法人）</a:t>
          </a:r>
          <a:endParaRPr kumimoji="1" lang="en-US" altLang="ja-JP" sz="2400" kern="1200" dirty="0" smtClean="0"/>
        </a:p>
      </dsp:txBody>
      <dsp:txXfrm>
        <a:off x="1014491" y="1154186"/>
        <a:ext cx="1751473" cy="875736"/>
      </dsp:txXfrm>
    </dsp:sp>
    <dsp:sp modelId="{3018B461-E998-4857-8FFE-D89CFCCA019C}">
      <dsp:nvSpPr>
        <dsp:cNvPr id="0" name=""/>
        <dsp:cNvSpPr/>
      </dsp:nvSpPr>
      <dsp:spPr>
        <a:xfrm>
          <a:off x="1443935" y="2269524"/>
          <a:ext cx="1751473" cy="875736"/>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2700" tIns="12700" rIns="12700" bIns="12700" numCol="1" spcCol="1270" anchor="ctr" anchorCtr="0">
          <a:noAutofit/>
        </a:bodyPr>
        <a:lstStyle/>
        <a:p>
          <a:pPr lvl="0" algn="ctr" defTabSz="889000">
            <a:lnSpc>
              <a:spcPct val="90000"/>
            </a:lnSpc>
            <a:spcBef>
              <a:spcPct val="0"/>
            </a:spcBef>
            <a:spcAft>
              <a:spcPct val="35000"/>
            </a:spcAft>
          </a:pPr>
          <a:r>
            <a:rPr kumimoji="1" lang="ja-JP" altLang="en-US" sz="2000" kern="1200" dirty="0" smtClean="0"/>
            <a:t>国立大学法人●●大学</a:t>
          </a:r>
          <a:endParaRPr kumimoji="1" lang="ja-JP" altLang="en-US" sz="2000" kern="1200" dirty="0"/>
        </a:p>
      </dsp:txBody>
      <dsp:txXfrm>
        <a:off x="1443935" y="2269524"/>
        <a:ext cx="1751473" cy="875736"/>
      </dsp:txXfrm>
    </dsp:sp>
    <dsp:sp modelId="{9756A67C-EDE6-4179-9CE6-D33056211B63}">
      <dsp:nvSpPr>
        <dsp:cNvPr id="0" name=""/>
        <dsp:cNvSpPr/>
      </dsp:nvSpPr>
      <dsp:spPr>
        <a:xfrm>
          <a:off x="1443935" y="3513071"/>
          <a:ext cx="1751473" cy="875736"/>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7780" tIns="17780" rIns="17780" bIns="17780" numCol="1" spcCol="1270" anchor="ctr" anchorCtr="0">
          <a:noAutofit/>
        </a:bodyPr>
        <a:lstStyle/>
        <a:p>
          <a:pPr lvl="0" algn="ctr" defTabSz="1244600">
            <a:lnSpc>
              <a:spcPct val="90000"/>
            </a:lnSpc>
            <a:spcBef>
              <a:spcPct val="0"/>
            </a:spcBef>
            <a:spcAft>
              <a:spcPct val="35000"/>
            </a:spcAft>
          </a:pPr>
          <a:r>
            <a:rPr kumimoji="1" lang="ja-JP" altLang="en-US" sz="2800" kern="1200" dirty="0" smtClean="0"/>
            <a:t>●●●</a:t>
          </a:r>
          <a:r>
            <a:rPr kumimoji="1" lang="en-US" altLang="ja-JP" sz="2800" kern="1200" dirty="0" smtClean="0"/>
            <a:t>Ltd.</a:t>
          </a:r>
          <a:endParaRPr kumimoji="1" lang="ja-JP" altLang="en-US" sz="2800" kern="1200" dirty="0"/>
        </a:p>
      </dsp:txBody>
      <dsp:txXfrm>
        <a:off x="1443935" y="3513071"/>
        <a:ext cx="1751473" cy="875736"/>
      </dsp:txXfrm>
    </dsp:sp>
    <dsp:sp modelId="{CDAB6C38-A460-4841-AA1A-EA5155CDEA2D}">
      <dsp:nvSpPr>
        <dsp:cNvPr id="0" name=""/>
        <dsp:cNvSpPr/>
      </dsp:nvSpPr>
      <dsp:spPr>
        <a:xfrm>
          <a:off x="3123091" y="1154186"/>
          <a:ext cx="1751473" cy="875736"/>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320" tIns="20320" rIns="20320" bIns="20320" numCol="1" spcCol="1270" anchor="ctr" anchorCtr="0">
          <a:noAutofit/>
        </a:bodyPr>
        <a:lstStyle/>
        <a:p>
          <a:pPr lvl="0" algn="ctr" defTabSz="1422400">
            <a:lnSpc>
              <a:spcPct val="90000"/>
            </a:lnSpc>
            <a:spcBef>
              <a:spcPct val="0"/>
            </a:spcBef>
            <a:spcAft>
              <a:spcPct val="35000"/>
            </a:spcAft>
          </a:pPr>
          <a:r>
            <a:rPr kumimoji="1" lang="ja-JP" altLang="en-US" sz="3200" kern="1200" dirty="0" smtClean="0"/>
            <a:t>●●</a:t>
          </a:r>
          <a:r>
            <a:rPr kumimoji="1" lang="en-US" altLang="ja-JP" sz="3200" kern="1200" dirty="0" smtClean="0"/>
            <a:t>(</a:t>
          </a:r>
          <a:r>
            <a:rPr kumimoji="1" lang="ja-JP" altLang="en-US" sz="3200" kern="1200" dirty="0" smtClean="0"/>
            <a:t>株</a:t>
          </a:r>
          <a:r>
            <a:rPr kumimoji="1" lang="en-US" altLang="ja-JP" sz="3200" kern="1200" dirty="0" smtClean="0"/>
            <a:t>)</a:t>
          </a:r>
          <a:endParaRPr kumimoji="1" lang="ja-JP" altLang="en-US" sz="3200" kern="1200" dirty="0"/>
        </a:p>
      </dsp:txBody>
      <dsp:txXfrm>
        <a:off x="3123091" y="1154186"/>
        <a:ext cx="1751473" cy="875736"/>
      </dsp:txXfrm>
    </dsp:sp>
    <dsp:sp modelId="{D2D01D32-103F-431C-8DF9-7CFAC0FA7026}">
      <dsp:nvSpPr>
        <dsp:cNvPr id="0" name=""/>
        <dsp:cNvSpPr/>
      </dsp:nvSpPr>
      <dsp:spPr>
        <a:xfrm>
          <a:off x="3563219" y="2269524"/>
          <a:ext cx="1751473" cy="875736"/>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5240" tIns="15240" rIns="15240" bIns="15240" numCol="1" spcCol="1270" anchor="ctr" anchorCtr="0">
          <a:noAutofit/>
        </a:bodyPr>
        <a:lstStyle/>
        <a:p>
          <a:pPr lvl="0" algn="ctr" defTabSz="1066800">
            <a:lnSpc>
              <a:spcPct val="90000"/>
            </a:lnSpc>
            <a:spcBef>
              <a:spcPct val="0"/>
            </a:spcBef>
            <a:spcAft>
              <a:spcPct val="35000"/>
            </a:spcAft>
          </a:pPr>
          <a:r>
            <a:rPr kumimoji="1" lang="ja-JP" altLang="en-US" sz="2400" kern="1200" dirty="0" smtClean="0"/>
            <a:t>学校法人●●大学</a:t>
          </a:r>
          <a:endParaRPr kumimoji="1" lang="ja-JP" altLang="en-US" sz="2400" kern="1200" dirty="0"/>
        </a:p>
      </dsp:txBody>
      <dsp:txXfrm>
        <a:off x="3563219" y="2269524"/>
        <a:ext cx="1751473" cy="875736"/>
      </dsp:txXfrm>
    </dsp:sp>
    <dsp:sp modelId="{97A5F9F4-5F57-4C48-9757-F43483328517}">
      <dsp:nvSpPr>
        <dsp:cNvPr id="0" name=""/>
        <dsp:cNvSpPr/>
      </dsp:nvSpPr>
      <dsp:spPr>
        <a:xfrm>
          <a:off x="5245037" y="1154186"/>
          <a:ext cx="1751473" cy="875736"/>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0320" tIns="20320" rIns="20320" bIns="20320" numCol="1" spcCol="1270" anchor="ctr" anchorCtr="0">
          <a:noAutofit/>
        </a:bodyPr>
        <a:lstStyle/>
        <a:p>
          <a:pPr lvl="0" algn="ctr" defTabSz="1422400">
            <a:lnSpc>
              <a:spcPct val="90000"/>
            </a:lnSpc>
            <a:spcBef>
              <a:spcPct val="0"/>
            </a:spcBef>
            <a:spcAft>
              <a:spcPct val="35000"/>
            </a:spcAft>
          </a:pPr>
          <a:r>
            <a:rPr kumimoji="1" lang="ja-JP" altLang="en-US" sz="3200" kern="1200" dirty="0" smtClean="0"/>
            <a:t>●●</a:t>
          </a:r>
          <a:r>
            <a:rPr kumimoji="1" lang="en-US" altLang="ja-JP" sz="3200" kern="1200" dirty="0" smtClean="0"/>
            <a:t>(</a:t>
          </a:r>
          <a:r>
            <a:rPr kumimoji="1" lang="ja-JP" altLang="en-US" sz="3200" kern="1200" dirty="0" smtClean="0"/>
            <a:t>株</a:t>
          </a:r>
          <a:r>
            <a:rPr kumimoji="1" lang="en-US" altLang="ja-JP" sz="3200" kern="1200" dirty="0" smtClean="0"/>
            <a:t>)</a:t>
          </a:r>
          <a:endParaRPr kumimoji="1" lang="ja-JP" altLang="en-US" sz="3200" kern="1200" dirty="0"/>
        </a:p>
      </dsp:txBody>
      <dsp:txXfrm>
        <a:off x="5245037" y="1154186"/>
        <a:ext cx="1751473" cy="875736"/>
      </dsp:txXfrm>
    </dsp:sp>
    <dsp:sp modelId="{FDF1DA2F-BF43-4C85-BEAB-FC8B004EE60A}">
      <dsp:nvSpPr>
        <dsp:cNvPr id="0" name=""/>
        <dsp:cNvSpPr/>
      </dsp:nvSpPr>
      <dsp:spPr>
        <a:xfrm>
          <a:off x="5682502" y="2269524"/>
          <a:ext cx="1751473" cy="875736"/>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12700" tIns="12700" rIns="12700" bIns="12700" numCol="1" spcCol="1270" anchor="ctr" anchorCtr="0">
          <a:noAutofit/>
        </a:bodyPr>
        <a:lstStyle/>
        <a:p>
          <a:pPr lvl="0" algn="ctr" defTabSz="889000">
            <a:lnSpc>
              <a:spcPct val="90000"/>
            </a:lnSpc>
            <a:spcBef>
              <a:spcPct val="0"/>
            </a:spcBef>
            <a:spcAft>
              <a:spcPct val="35000"/>
            </a:spcAft>
          </a:pPr>
          <a:r>
            <a:rPr kumimoji="1" lang="ja-JP" altLang="en-US" sz="2000" kern="1200" dirty="0" smtClean="0"/>
            <a:t>国立研究開発法人●●研究所</a:t>
          </a:r>
          <a:endParaRPr kumimoji="1" lang="ja-JP" altLang="en-US" sz="2000" kern="1200" dirty="0"/>
        </a:p>
      </dsp:txBody>
      <dsp:txXfrm>
        <a:off x="5682502" y="2269524"/>
        <a:ext cx="1751473" cy="875736"/>
      </dsp:txXfrm>
    </dsp:sp>
  </dsp:spTree>
</dsp:drawing>
</file>

<file path=ppt/diagrams/layout1.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8693"/>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8693"/>
          </a:xfrm>
          <a:prstGeom prst="rect">
            <a:avLst/>
          </a:prstGeom>
        </p:spPr>
        <p:txBody>
          <a:bodyPr vert="horz" lIns="91440" tIns="45720" rIns="91440" bIns="45720" rtlCol="0"/>
          <a:lstStyle>
            <a:lvl1pPr algn="r">
              <a:defRPr sz="1200"/>
            </a:lvl1pPr>
          </a:lstStyle>
          <a:p>
            <a:fld id="{34366355-AE01-49CF-8D9F-EE91D389EDDA}" type="datetimeFigureOut">
              <a:rPr kumimoji="1" lang="ja-JP" altLang="en-US" smtClean="0"/>
              <a:t>2020/5/27</a:t>
            </a:fld>
            <a:endParaRPr kumimoji="1" lang="ja-JP" altLang="en-US"/>
          </a:p>
        </p:txBody>
      </p:sp>
      <p:sp>
        <p:nvSpPr>
          <p:cNvPr id="4" name="スライド イメージ プレースホルダー 3"/>
          <p:cNvSpPr>
            <a:spLocks noGrp="1" noRot="1" noChangeAspect="1"/>
          </p:cNvSpPr>
          <p:nvPr>
            <p:ph type="sldImg" idx="2"/>
          </p:nvPr>
        </p:nvSpPr>
        <p:spPr>
          <a:xfrm>
            <a:off x="1168400" y="1243013"/>
            <a:ext cx="4470400"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83307"/>
            <a:ext cx="5445760" cy="3913614"/>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40647"/>
            <a:ext cx="2949787" cy="498692"/>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7"/>
            <a:ext cx="2949787" cy="498692"/>
          </a:xfrm>
          <a:prstGeom prst="rect">
            <a:avLst/>
          </a:prstGeom>
        </p:spPr>
        <p:txBody>
          <a:bodyPr vert="horz" lIns="91440" tIns="45720" rIns="91440" bIns="45720" rtlCol="0" anchor="b"/>
          <a:lstStyle>
            <a:lvl1pPr algn="r">
              <a:defRPr sz="1200"/>
            </a:lvl1pPr>
          </a:lstStyle>
          <a:p>
            <a:fld id="{B28597EE-8330-490C-9EB1-0A607C59D5ED}" type="slidenum">
              <a:rPr kumimoji="1" lang="ja-JP" altLang="en-US" smtClean="0"/>
              <a:t>‹#›</a:t>
            </a:fld>
            <a:endParaRPr kumimoji="1" lang="ja-JP" altLang="en-US"/>
          </a:p>
        </p:txBody>
      </p:sp>
    </p:spTree>
    <p:extLst>
      <p:ext uri="{BB962C8B-B14F-4D97-AF65-F5344CB8AC3E}">
        <p14:creationId xmlns:p14="http://schemas.microsoft.com/office/powerpoint/2010/main" val="1911665750"/>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10"/>
          </p:nvPr>
        </p:nvSpPr>
        <p:spPr/>
        <p:txBody>
          <a:bodyPr/>
          <a:lstStyle/>
          <a:p>
            <a:fld id="{B28597EE-8330-490C-9EB1-0A607C59D5ED}" type="slidenum">
              <a:rPr kumimoji="1" lang="ja-JP" altLang="en-US" smtClean="0"/>
              <a:t>0</a:t>
            </a:fld>
            <a:endParaRPr kumimoji="1" lang="ja-JP" altLang="en-US"/>
          </a:p>
        </p:txBody>
      </p:sp>
    </p:spTree>
    <p:extLst>
      <p:ext uri="{BB962C8B-B14F-4D97-AF65-F5344CB8AC3E}">
        <p14:creationId xmlns:p14="http://schemas.microsoft.com/office/powerpoint/2010/main" val="280954319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B28597EE-8330-490C-9EB1-0A607C59D5ED}" type="slidenum">
              <a:rPr kumimoji="1" lang="ja-JP" altLang="en-US" smtClean="0"/>
              <a:t>1</a:t>
            </a:fld>
            <a:endParaRPr kumimoji="1" lang="ja-JP" altLang="en-US"/>
          </a:p>
        </p:txBody>
      </p:sp>
    </p:spTree>
    <p:extLst>
      <p:ext uri="{BB962C8B-B14F-4D97-AF65-F5344CB8AC3E}">
        <p14:creationId xmlns:p14="http://schemas.microsoft.com/office/powerpoint/2010/main" val="42258213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p:txBody>
          <a:bodyPr/>
          <a:lstStyle/>
          <a:p>
            <a:fld id="{FC394334-D10A-4BF4-A6AD-638663C4B009}" type="datetime1">
              <a:rPr kumimoji="1" lang="ja-JP" altLang="en-US" smtClean="0"/>
              <a:t>2020/5/27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a:xfrm>
            <a:off x="7168243" y="0"/>
            <a:ext cx="2057400" cy="365125"/>
          </a:xfrm>
        </p:spPr>
        <p:txBody>
          <a:bodyPr/>
          <a:lstStyle/>
          <a:p>
            <a:fld id="{13F9EE20-3E70-4A96-8315-A6CA05984928}" type="slidenum">
              <a:rPr kumimoji="1" lang="ja-JP" altLang="en-US" smtClean="0"/>
              <a:t>‹#›</a:t>
            </a:fld>
            <a:endParaRPr kumimoji="1" lang="ja-JP" altLang="en-US"/>
          </a:p>
        </p:txBody>
      </p:sp>
      <p:sp>
        <p:nvSpPr>
          <p:cNvPr id="7" name="正方形/長方形 6"/>
          <p:cNvSpPr/>
          <p:nvPr userDrawn="1"/>
        </p:nvSpPr>
        <p:spPr>
          <a:xfrm>
            <a:off x="261257" y="365125"/>
            <a:ext cx="8676000" cy="36000"/>
          </a:xfrm>
          <a:prstGeom prst="rect">
            <a:avLst/>
          </a:prstGeom>
          <a:solidFill>
            <a:schemeClr val="accent6">
              <a:lumMod val="60000"/>
              <a:lumOff val="40000"/>
            </a:schemeClr>
          </a:solidFill>
          <a:ln>
            <a:solidFill>
              <a:schemeClr val="accent6">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 name="正方形/長方形 7"/>
          <p:cNvSpPr/>
          <p:nvPr userDrawn="1"/>
        </p:nvSpPr>
        <p:spPr>
          <a:xfrm>
            <a:off x="261257" y="6479495"/>
            <a:ext cx="8676000" cy="36000"/>
          </a:xfrm>
          <a:prstGeom prst="rect">
            <a:avLst/>
          </a:prstGeom>
          <a:solidFill>
            <a:schemeClr val="accent6">
              <a:lumMod val="60000"/>
              <a:lumOff val="40000"/>
            </a:schemeClr>
          </a:solidFill>
          <a:ln>
            <a:solidFill>
              <a:schemeClr val="accent6">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265546446"/>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4431EB38-76A2-40A6-8015-F16373549C0E}" type="datetime1">
              <a:rPr kumimoji="1" lang="ja-JP" altLang="en-US" smtClean="0"/>
              <a:t>2020/5/27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3F9EE20-3E70-4A96-8315-A6CA05984928}" type="slidenum">
              <a:rPr kumimoji="1" lang="ja-JP" altLang="en-US" smtClean="0"/>
              <a:t>‹#›</a:t>
            </a:fld>
            <a:endParaRPr kumimoji="1" lang="ja-JP" altLang="en-US"/>
          </a:p>
        </p:txBody>
      </p:sp>
    </p:spTree>
    <p:extLst>
      <p:ext uri="{BB962C8B-B14F-4D97-AF65-F5344CB8AC3E}">
        <p14:creationId xmlns:p14="http://schemas.microsoft.com/office/powerpoint/2010/main" val="18486980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BB8189C9-21A6-4579-98BE-7BBE6F6B0765}" type="datetime1">
              <a:rPr kumimoji="1" lang="ja-JP" altLang="en-US" smtClean="0"/>
              <a:t>2020/5/27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3F9EE20-3E70-4A96-8315-A6CA05984928}" type="slidenum">
              <a:rPr kumimoji="1" lang="ja-JP" altLang="en-US" smtClean="0"/>
              <a:t>‹#›</a:t>
            </a:fld>
            <a:endParaRPr kumimoji="1" lang="ja-JP" altLang="en-US"/>
          </a:p>
        </p:txBody>
      </p:sp>
    </p:spTree>
    <p:extLst>
      <p:ext uri="{BB962C8B-B14F-4D97-AF65-F5344CB8AC3E}">
        <p14:creationId xmlns:p14="http://schemas.microsoft.com/office/powerpoint/2010/main" val="13672564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445BEB45-28CF-4FA5-84DF-AB1147AA35EA}" type="datetime1">
              <a:rPr kumimoji="1" lang="ja-JP" altLang="en-US" smtClean="0"/>
              <a:t>2020/5/27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a:xfrm>
            <a:off x="7086600" y="3175"/>
            <a:ext cx="2057400" cy="365125"/>
          </a:xfrm>
        </p:spPr>
        <p:txBody>
          <a:bodyPr/>
          <a:lstStyle>
            <a:lvl1pPr>
              <a:defRPr sz="2400"/>
            </a:lvl1pPr>
          </a:lstStyle>
          <a:p>
            <a:fld id="{13F9EE20-3E70-4A96-8315-A6CA05984928}" type="slidenum">
              <a:rPr lang="ja-JP" altLang="en-US" smtClean="0"/>
              <a:pPr/>
              <a:t>‹#›</a:t>
            </a:fld>
            <a:endParaRPr lang="ja-JP" altLang="en-US" dirty="0"/>
          </a:p>
        </p:txBody>
      </p:sp>
      <p:sp>
        <p:nvSpPr>
          <p:cNvPr id="7" name="正方形/長方形 6"/>
          <p:cNvSpPr/>
          <p:nvPr userDrawn="1"/>
        </p:nvSpPr>
        <p:spPr>
          <a:xfrm>
            <a:off x="261257" y="365125"/>
            <a:ext cx="8676000" cy="36000"/>
          </a:xfrm>
          <a:prstGeom prst="rect">
            <a:avLst/>
          </a:prstGeom>
          <a:solidFill>
            <a:schemeClr val="accent6">
              <a:lumMod val="60000"/>
              <a:lumOff val="40000"/>
            </a:schemeClr>
          </a:solidFill>
          <a:ln>
            <a:solidFill>
              <a:schemeClr val="accent6">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 name="正方形/長方形 7"/>
          <p:cNvSpPr/>
          <p:nvPr userDrawn="1"/>
        </p:nvSpPr>
        <p:spPr>
          <a:xfrm>
            <a:off x="261257" y="6479495"/>
            <a:ext cx="8676000" cy="36000"/>
          </a:xfrm>
          <a:prstGeom prst="rect">
            <a:avLst/>
          </a:prstGeom>
          <a:solidFill>
            <a:schemeClr val="accent6">
              <a:lumMod val="60000"/>
              <a:lumOff val="40000"/>
            </a:schemeClr>
          </a:solidFill>
          <a:ln>
            <a:solidFill>
              <a:schemeClr val="accent6">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3563953192"/>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46D21554-4693-412B-9D81-5F789D807EBC}" type="datetime1">
              <a:rPr kumimoji="1" lang="ja-JP" altLang="en-US" smtClean="0"/>
              <a:t>2020/5/27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13F9EE20-3E70-4A96-8315-A6CA05984928}" type="slidenum">
              <a:rPr kumimoji="1" lang="ja-JP" altLang="en-US" smtClean="0"/>
              <a:t>‹#›</a:t>
            </a:fld>
            <a:endParaRPr kumimoji="1" lang="ja-JP" altLang="en-US"/>
          </a:p>
        </p:txBody>
      </p:sp>
    </p:spTree>
    <p:extLst>
      <p:ext uri="{BB962C8B-B14F-4D97-AF65-F5344CB8AC3E}">
        <p14:creationId xmlns:p14="http://schemas.microsoft.com/office/powerpoint/2010/main" val="16390603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4"/>
          <p:cNvSpPr>
            <a:spLocks noGrp="1"/>
          </p:cNvSpPr>
          <p:nvPr>
            <p:ph type="dt" sz="half" idx="10"/>
          </p:nvPr>
        </p:nvSpPr>
        <p:spPr/>
        <p:txBody>
          <a:bodyPr/>
          <a:lstStyle/>
          <a:p>
            <a:fld id="{C6E4D947-6F7F-4CC9-A900-B7BB4669F244}" type="datetime1">
              <a:rPr kumimoji="1" lang="ja-JP" altLang="en-US" smtClean="0"/>
              <a:t>2020/5/27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3F9EE20-3E70-4A96-8315-A6CA05984928}" type="slidenum">
              <a:rPr kumimoji="1" lang="ja-JP" altLang="en-US" smtClean="0"/>
              <a:t>‹#›</a:t>
            </a:fld>
            <a:endParaRPr kumimoji="1" lang="ja-JP" altLang="en-US"/>
          </a:p>
        </p:txBody>
      </p:sp>
    </p:spTree>
    <p:extLst>
      <p:ext uri="{BB962C8B-B14F-4D97-AF65-F5344CB8AC3E}">
        <p14:creationId xmlns:p14="http://schemas.microsoft.com/office/powerpoint/2010/main" val="407301383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6"/>
          <p:cNvSpPr>
            <a:spLocks noGrp="1"/>
          </p:cNvSpPr>
          <p:nvPr>
            <p:ph type="dt" sz="half" idx="10"/>
          </p:nvPr>
        </p:nvSpPr>
        <p:spPr/>
        <p:txBody>
          <a:bodyPr/>
          <a:lstStyle/>
          <a:p>
            <a:fld id="{FB391ADE-185A-427D-A626-9B7F22BF71A3}" type="datetime1">
              <a:rPr kumimoji="1" lang="ja-JP" altLang="en-US" smtClean="0"/>
              <a:t>2020/5/27</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13F9EE20-3E70-4A96-8315-A6CA05984928}" type="slidenum">
              <a:rPr kumimoji="1" lang="ja-JP" altLang="en-US" smtClean="0"/>
              <a:t>‹#›</a:t>
            </a:fld>
            <a:endParaRPr kumimoji="1" lang="ja-JP" altLang="en-US"/>
          </a:p>
        </p:txBody>
      </p:sp>
    </p:spTree>
    <p:extLst>
      <p:ext uri="{BB962C8B-B14F-4D97-AF65-F5344CB8AC3E}">
        <p14:creationId xmlns:p14="http://schemas.microsoft.com/office/powerpoint/2010/main" val="344799810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Date Placeholder 2"/>
          <p:cNvSpPr>
            <a:spLocks noGrp="1"/>
          </p:cNvSpPr>
          <p:nvPr>
            <p:ph type="dt" sz="half" idx="10"/>
          </p:nvPr>
        </p:nvSpPr>
        <p:spPr/>
        <p:txBody>
          <a:bodyPr/>
          <a:lstStyle/>
          <a:p>
            <a:fld id="{2C917C10-5C98-4D69-A17F-F650674ABD41}" type="datetime1">
              <a:rPr kumimoji="1" lang="ja-JP" altLang="en-US" smtClean="0"/>
              <a:t>2020/5/27</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13F9EE20-3E70-4A96-8315-A6CA05984928}" type="slidenum">
              <a:rPr kumimoji="1" lang="ja-JP" altLang="en-US" smtClean="0"/>
              <a:t>‹#›</a:t>
            </a:fld>
            <a:endParaRPr kumimoji="1" lang="ja-JP" altLang="en-US"/>
          </a:p>
        </p:txBody>
      </p:sp>
    </p:spTree>
    <p:extLst>
      <p:ext uri="{BB962C8B-B14F-4D97-AF65-F5344CB8AC3E}">
        <p14:creationId xmlns:p14="http://schemas.microsoft.com/office/powerpoint/2010/main" val="312191000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5D6976C-672A-4765-AE3B-B537D75D3DED}" type="datetime1">
              <a:rPr kumimoji="1" lang="ja-JP" altLang="en-US" smtClean="0"/>
              <a:t>2020/5/27</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13F9EE20-3E70-4A96-8315-A6CA05984928}" type="slidenum">
              <a:rPr kumimoji="1" lang="ja-JP" altLang="en-US" smtClean="0"/>
              <a:t>‹#›</a:t>
            </a:fld>
            <a:endParaRPr kumimoji="1" lang="ja-JP" altLang="en-US"/>
          </a:p>
        </p:txBody>
      </p:sp>
    </p:spTree>
    <p:extLst>
      <p:ext uri="{BB962C8B-B14F-4D97-AF65-F5344CB8AC3E}">
        <p14:creationId xmlns:p14="http://schemas.microsoft.com/office/powerpoint/2010/main" val="339476816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558DCE3E-5717-4DC6-9773-6E86B8D7C10B}" type="datetime1">
              <a:rPr kumimoji="1" lang="ja-JP" altLang="en-US" smtClean="0"/>
              <a:t>2020/5/27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3F9EE20-3E70-4A96-8315-A6CA05984928}" type="slidenum">
              <a:rPr kumimoji="1" lang="ja-JP" altLang="en-US" smtClean="0"/>
              <a:t>‹#›</a:t>
            </a:fld>
            <a:endParaRPr kumimoji="1" lang="ja-JP" altLang="en-US"/>
          </a:p>
        </p:txBody>
      </p:sp>
    </p:spTree>
    <p:extLst>
      <p:ext uri="{BB962C8B-B14F-4D97-AF65-F5344CB8AC3E}">
        <p14:creationId xmlns:p14="http://schemas.microsoft.com/office/powerpoint/2010/main" val="198352662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smtClean="0"/>
              <a:t>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5519B38D-B595-4592-893E-EE0B343FA2F7}" type="datetime1">
              <a:rPr kumimoji="1" lang="ja-JP" altLang="en-US" smtClean="0"/>
              <a:t>2020/5/27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13F9EE20-3E70-4A96-8315-A6CA05984928}" type="slidenum">
              <a:rPr kumimoji="1" lang="ja-JP" altLang="en-US" smtClean="0"/>
              <a:t>‹#›</a:t>
            </a:fld>
            <a:endParaRPr kumimoji="1" lang="ja-JP" altLang="en-US"/>
          </a:p>
        </p:txBody>
      </p:sp>
    </p:spTree>
    <p:extLst>
      <p:ext uri="{BB962C8B-B14F-4D97-AF65-F5344CB8AC3E}">
        <p14:creationId xmlns:p14="http://schemas.microsoft.com/office/powerpoint/2010/main" val="409334382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C261E91-CB02-4319-9CAF-9AC262E763AB}" type="datetime1">
              <a:rPr kumimoji="1" lang="ja-JP" altLang="en-US" smtClean="0"/>
              <a:t>2020/5/27</a:t>
            </a:fld>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3F9EE20-3E70-4A96-8315-A6CA05984928}" type="slidenum">
              <a:rPr kumimoji="1" lang="ja-JP" altLang="en-US" smtClean="0"/>
              <a:t>‹#›</a:t>
            </a:fld>
            <a:endParaRPr kumimoji="1" lang="ja-JP" altLang="en-US"/>
          </a:p>
        </p:txBody>
      </p:sp>
    </p:spTree>
    <p:extLst>
      <p:ext uri="{BB962C8B-B14F-4D97-AF65-F5344CB8AC3E}">
        <p14:creationId xmlns:p14="http://schemas.microsoft.com/office/powerpoint/2010/main" val="425544500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1.xml"/><Relationship Id="rId1" Type="http://schemas.openxmlformats.org/officeDocument/2006/relationships/slideLayout" Target="../slideLayouts/slideLayout1.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正方形/長方形 7"/>
          <p:cNvSpPr/>
          <p:nvPr/>
        </p:nvSpPr>
        <p:spPr>
          <a:xfrm>
            <a:off x="1" y="0"/>
            <a:ext cx="4535488" cy="461665"/>
          </a:xfrm>
          <a:prstGeom prst="rect">
            <a:avLst/>
          </a:prstGeom>
        </p:spPr>
        <p:txBody>
          <a:bodyPr wrap="square">
            <a:spAutoFit/>
          </a:bodyPr>
          <a:lstStyle/>
          <a:p>
            <a:pPr algn="ctr"/>
            <a:r>
              <a:rPr lang="ja-JP" altLang="en-US" sz="2400" b="1" i="1" dirty="0">
                <a:solidFill>
                  <a:srgbClr val="0000FF"/>
                </a:solidFill>
              </a:rPr>
              <a:t>応募</a:t>
            </a:r>
            <a:r>
              <a:rPr lang="ja-JP" altLang="en-US" sz="2400" b="1" i="1" dirty="0" smtClean="0">
                <a:solidFill>
                  <a:srgbClr val="0000FF"/>
                </a:solidFill>
              </a:rPr>
              <a:t>体制図（様式）</a:t>
            </a:r>
            <a:endParaRPr lang="ja-JP" altLang="en-US" sz="1600" b="1" i="1" dirty="0">
              <a:solidFill>
                <a:srgbClr val="0000FF"/>
              </a:solidFill>
            </a:endParaRPr>
          </a:p>
        </p:txBody>
      </p:sp>
      <p:sp>
        <p:nvSpPr>
          <p:cNvPr id="10" name="正方形/長方形 9"/>
          <p:cNvSpPr/>
          <p:nvPr/>
        </p:nvSpPr>
        <p:spPr>
          <a:xfrm>
            <a:off x="0" y="461665"/>
            <a:ext cx="9144000" cy="523220"/>
          </a:xfrm>
          <a:prstGeom prst="rect">
            <a:avLst/>
          </a:prstGeom>
        </p:spPr>
        <p:txBody>
          <a:bodyPr wrap="square">
            <a:spAutoFit/>
          </a:bodyPr>
          <a:lstStyle/>
          <a:p>
            <a:pPr marL="285750" indent="-285750">
              <a:buFont typeface="Arial" panose="020B0604020202020204" pitchFamily="34" charset="0"/>
              <a:buChar char="•"/>
            </a:pPr>
            <a:r>
              <a:rPr lang="ja-JP" altLang="en-US" sz="1400" i="1" spc="-50" dirty="0" smtClean="0">
                <a:solidFill>
                  <a:srgbClr val="0000FF"/>
                </a:solidFill>
              </a:rPr>
              <a:t>本ページ及び事項</a:t>
            </a:r>
            <a:r>
              <a:rPr lang="ja-JP" altLang="en-US" sz="1400" i="1" spc="-50" dirty="0">
                <a:solidFill>
                  <a:srgbClr val="0000FF"/>
                </a:solidFill>
              </a:rPr>
              <a:t>以降のイタリックの青文字は</a:t>
            </a:r>
            <a:r>
              <a:rPr lang="ja-JP" altLang="en-US" sz="1400" i="1" spc="-50" dirty="0" smtClean="0">
                <a:solidFill>
                  <a:srgbClr val="0000FF"/>
                </a:solidFill>
              </a:rPr>
              <a:t>削除または編集して、資料を作成として</a:t>
            </a:r>
            <a:r>
              <a:rPr lang="ja-JP" altLang="en-US" sz="1400" i="1" spc="-50" dirty="0">
                <a:solidFill>
                  <a:srgbClr val="0000FF"/>
                </a:solidFill>
              </a:rPr>
              <a:t>ください</a:t>
            </a:r>
            <a:r>
              <a:rPr lang="ja-JP" altLang="en-US" sz="1400" i="1" spc="-50" dirty="0" smtClean="0">
                <a:solidFill>
                  <a:srgbClr val="0000FF"/>
                </a:solidFill>
              </a:rPr>
              <a:t>。</a:t>
            </a:r>
            <a:endParaRPr lang="en-US" altLang="ja-JP" sz="1400" i="1" spc="-50" dirty="0" smtClean="0">
              <a:solidFill>
                <a:srgbClr val="0000FF"/>
              </a:solidFill>
            </a:endParaRPr>
          </a:p>
          <a:p>
            <a:pPr marL="285750" indent="-285750">
              <a:buFont typeface="Arial" panose="020B0604020202020204" pitchFamily="34" charset="0"/>
              <a:buChar char="•"/>
            </a:pPr>
            <a:r>
              <a:rPr lang="ja-JP" altLang="en-US" sz="1400" i="1" spc="-50" dirty="0" smtClean="0">
                <a:solidFill>
                  <a:srgbClr val="0000FF"/>
                </a:solidFill>
              </a:rPr>
              <a:t>イタリック</a:t>
            </a:r>
            <a:r>
              <a:rPr lang="ja-JP" altLang="en-US" sz="1400" i="1" spc="-50" dirty="0">
                <a:solidFill>
                  <a:srgbClr val="0000FF"/>
                </a:solidFill>
              </a:rPr>
              <a:t>の青文字は、記載要求</a:t>
            </a:r>
            <a:r>
              <a:rPr lang="ja-JP" altLang="en-US" sz="1400" i="1" spc="-50" dirty="0" smtClean="0">
                <a:solidFill>
                  <a:srgbClr val="0000FF"/>
                </a:solidFill>
              </a:rPr>
              <a:t>事項です。</a:t>
            </a:r>
            <a:endParaRPr lang="en-US" altLang="ja-JP" sz="1400" i="1" spc="-50" dirty="0" smtClean="0">
              <a:solidFill>
                <a:srgbClr val="0000FF"/>
              </a:solidFill>
            </a:endParaRPr>
          </a:p>
        </p:txBody>
      </p:sp>
      <p:sp>
        <p:nvSpPr>
          <p:cNvPr id="5" name="正方形/長方形 4"/>
          <p:cNvSpPr/>
          <p:nvPr/>
        </p:nvSpPr>
        <p:spPr>
          <a:xfrm>
            <a:off x="7748954" y="76944"/>
            <a:ext cx="1395046" cy="307777"/>
          </a:xfrm>
          <a:prstGeom prst="rect">
            <a:avLst/>
          </a:prstGeom>
        </p:spPr>
        <p:txBody>
          <a:bodyPr wrap="square">
            <a:spAutoFit/>
          </a:bodyPr>
          <a:lstStyle/>
          <a:p>
            <a:pPr algn="ctr"/>
            <a:r>
              <a:rPr lang="en-US" altLang="ja-JP" sz="1400" spc="-50" dirty="0" smtClean="0">
                <a:solidFill>
                  <a:srgbClr val="0000FF"/>
                </a:solidFill>
              </a:rPr>
              <a:t>【</a:t>
            </a:r>
            <a:r>
              <a:rPr lang="ja-JP" altLang="en-US" sz="1400" spc="-50" dirty="0" smtClean="0">
                <a:solidFill>
                  <a:srgbClr val="0000FF"/>
                </a:solidFill>
              </a:rPr>
              <a:t>追加資料</a:t>
            </a:r>
            <a:r>
              <a:rPr lang="en-US" altLang="ja-JP" sz="1400" spc="-50" dirty="0">
                <a:solidFill>
                  <a:srgbClr val="0000FF"/>
                </a:solidFill>
              </a:rPr>
              <a:t>3</a:t>
            </a:r>
            <a:r>
              <a:rPr lang="en-US" altLang="ja-JP" sz="1400" spc="-50" smtClean="0">
                <a:solidFill>
                  <a:srgbClr val="0000FF"/>
                </a:solidFill>
              </a:rPr>
              <a:t>】</a:t>
            </a:r>
            <a:endParaRPr lang="en-US" altLang="ja-JP" sz="1400" spc="-50" dirty="0" smtClean="0">
              <a:solidFill>
                <a:srgbClr val="0000FF"/>
              </a:solidFill>
            </a:endParaRPr>
          </a:p>
        </p:txBody>
      </p:sp>
      <p:sp>
        <p:nvSpPr>
          <p:cNvPr id="6" name="タイトル 1"/>
          <p:cNvSpPr txBox="1">
            <a:spLocks/>
          </p:cNvSpPr>
          <p:nvPr/>
        </p:nvSpPr>
        <p:spPr>
          <a:xfrm>
            <a:off x="619685" y="1008039"/>
            <a:ext cx="7886700" cy="971414"/>
          </a:xfrm>
          <a:prstGeom prst="rect">
            <a:avLst/>
          </a:prstGeom>
        </p:spPr>
        <p:txBody>
          <a:bodyPr vert="horz" lIns="91440" tIns="45720" rIns="91440" bIns="45720" rtlCol="0" anchor="b">
            <a:normAutofit fontScale="62500" lnSpcReduction="20000"/>
          </a:bodyPr>
          <a:lstStyle>
            <a:lvl1pPr algn="ctr" defTabSz="914400" rtl="0" eaLnBrk="1" latinLnBrk="0" hangingPunct="1">
              <a:lnSpc>
                <a:spcPct val="90000"/>
              </a:lnSpc>
              <a:spcBef>
                <a:spcPct val="0"/>
              </a:spcBef>
              <a:buNone/>
              <a:defRPr kumimoji="1" sz="6000" kern="1200">
                <a:solidFill>
                  <a:schemeClr val="tx1"/>
                </a:solidFill>
                <a:latin typeface="+mj-lt"/>
                <a:ea typeface="+mj-ea"/>
                <a:cs typeface="+mj-cs"/>
              </a:defRPr>
            </a:lvl1pPr>
          </a:lstStyle>
          <a:p>
            <a:r>
              <a:rPr lang="ja-JP" altLang="en-US" dirty="0" smtClean="0"/>
              <a:t>応募体制図</a:t>
            </a:r>
            <a:r>
              <a:rPr lang="en-US" altLang="ja-JP" dirty="0" smtClean="0"/>
              <a:t/>
            </a:r>
            <a:br>
              <a:rPr lang="en-US" altLang="ja-JP" dirty="0" smtClean="0"/>
            </a:br>
            <a:r>
              <a:rPr lang="en-US" altLang="ja-JP" sz="1800" i="1" dirty="0" smtClean="0">
                <a:solidFill>
                  <a:srgbClr val="0000FF"/>
                </a:solidFill>
              </a:rPr>
              <a:t>NEDO</a:t>
            </a:r>
            <a:r>
              <a:rPr lang="ja-JP" altLang="en-US" sz="1800" i="1" dirty="0" smtClean="0">
                <a:solidFill>
                  <a:srgbClr val="0000FF"/>
                </a:solidFill>
              </a:rPr>
              <a:t>より直接助成を受ける法人及び委託</a:t>
            </a:r>
            <a:r>
              <a:rPr lang="en-US" altLang="ja-JP" sz="1800" i="1" dirty="0" smtClean="0">
                <a:solidFill>
                  <a:srgbClr val="0000FF"/>
                </a:solidFill>
              </a:rPr>
              <a:t>/</a:t>
            </a:r>
            <a:r>
              <a:rPr lang="ja-JP" altLang="en-US" sz="1800" i="1" dirty="0" smtClean="0">
                <a:solidFill>
                  <a:srgbClr val="0000FF"/>
                </a:solidFill>
              </a:rPr>
              <a:t>共同研究先は正式名称ですべて記載してください</a:t>
            </a:r>
            <a:r>
              <a:rPr lang="ja-JP" altLang="en-US" sz="1800" i="1" dirty="0" smtClean="0">
                <a:solidFill>
                  <a:srgbClr val="0000FF"/>
                </a:solidFill>
              </a:rPr>
              <a:t>。</a:t>
            </a:r>
            <a:endParaRPr lang="en-US" altLang="ja-JP" sz="1800" i="1" dirty="0" smtClean="0">
              <a:solidFill>
                <a:srgbClr val="0000FF"/>
              </a:solidFill>
            </a:endParaRPr>
          </a:p>
          <a:p>
            <a:r>
              <a:rPr lang="ja-JP" altLang="en-US" sz="1800" i="1" dirty="0" smtClean="0">
                <a:solidFill>
                  <a:srgbClr val="0000FF"/>
                </a:solidFill>
              </a:rPr>
              <a:t>コンソーシアムで取り組む場合は、プロジェクト全体を総括する代表法人がどの助成先であるか分かるように記載してください。</a:t>
            </a:r>
            <a:r>
              <a:rPr lang="en-US" altLang="ja-JP" sz="1800" i="1" dirty="0" smtClean="0">
                <a:solidFill>
                  <a:srgbClr val="0000FF"/>
                </a:solidFill>
              </a:rPr>
              <a:t/>
            </a:r>
            <a:br>
              <a:rPr lang="en-US" altLang="ja-JP" sz="1800" i="1" dirty="0" smtClean="0">
                <a:solidFill>
                  <a:srgbClr val="0000FF"/>
                </a:solidFill>
              </a:rPr>
            </a:br>
            <a:r>
              <a:rPr lang="ja-JP" altLang="en-US" sz="1800" i="1" dirty="0" smtClean="0">
                <a:solidFill>
                  <a:srgbClr val="0000FF"/>
                </a:solidFill>
              </a:rPr>
              <a:t>連携先として予定されているものについても、可能な限り記載してください。</a:t>
            </a:r>
            <a:endParaRPr lang="en-US" altLang="ja-JP" sz="1800" i="1" spc="-50" dirty="0">
              <a:solidFill>
                <a:srgbClr val="0000FF"/>
              </a:solidFill>
            </a:endParaRPr>
          </a:p>
          <a:p>
            <a:r>
              <a:rPr lang="ja-JP" altLang="en-US" sz="1800" i="1" spc="-50" dirty="0">
                <a:solidFill>
                  <a:srgbClr val="0000FF"/>
                </a:solidFill>
              </a:rPr>
              <a:t>記載いただいた法人が、助成先、委託先、共同研究先、連携先のどれに該当するのか、分かるように記載してください</a:t>
            </a:r>
            <a:r>
              <a:rPr lang="ja-JP" altLang="en-US" sz="1800" i="1" spc="-50" dirty="0" smtClean="0">
                <a:solidFill>
                  <a:srgbClr val="0000FF"/>
                </a:solidFill>
              </a:rPr>
              <a:t>。</a:t>
            </a:r>
            <a:endParaRPr lang="ja-JP" altLang="en-US" sz="1800" i="1" dirty="0">
              <a:solidFill>
                <a:srgbClr val="0000FF"/>
              </a:solidFill>
            </a:endParaRPr>
          </a:p>
        </p:txBody>
      </p:sp>
      <p:graphicFrame>
        <p:nvGraphicFramePr>
          <p:cNvPr id="7" name="コンテンツ プレースホルダー 4"/>
          <p:cNvGraphicFramePr>
            <a:graphicFrameLocks/>
          </p:cNvGraphicFramePr>
          <p:nvPr>
            <p:extLst>
              <p:ext uri="{D42A27DB-BD31-4B8C-83A1-F6EECF244321}">
                <p14:modId xmlns:p14="http://schemas.microsoft.com/office/powerpoint/2010/main" val="2355455241"/>
              </p:ext>
            </p:extLst>
          </p:nvPr>
        </p:nvGraphicFramePr>
        <p:xfrm>
          <a:off x="357967" y="1979453"/>
          <a:ext cx="8440044" cy="4389824"/>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9" name="テキスト ボックス 8"/>
          <p:cNvSpPr txBox="1"/>
          <p:nvPr/>
        </p:nvSpPr>
        <p:spPr>
          <a:xfrm>
            <a:off x="357966" y="3370196"/>
            <a:ext cx="877163" cy="369332"/>
          </a:xfrm>
          <a:prstGeom prst="rect">
            <a:avLst/>
          </a:prstGeom>
          <a:noFill/>
        </p:spPr>
        <p:txBody>
          <a:bodyPr wrap="none" rtlCol="0">
            <a:spAutoFit/>
          </a:bodyPr>
          <a:lstStyle/>
          <a:p>
            <a:r>
              <a:rPr kumimoji="1" lang="ja-JP" altLang="en-US" dirty="0" smtClean="0"/>
              <a:t>助成先</a:t>
            </a:r>
            <a:endParaRPr kumimoji="1" lang="ja-JP" altLang="en-US" dirty="0"/>
          </a:p>
        </p:txBody>
      </p:sp>
      <p:sp>
        <p:nvSpPr>
          <p:cNvPr id="11" name="テキスト ボックス 10"/>
          <p:cNvSpPr txBox="1"/>
          <p:nvPr/>
        </p:nvSpPr>
        <p:spPr>
          <a:xfrm>
            <a:off x="127137" y="4554837"/>
            <a:ext cx="1338828" cy="923330"/>
          </a:xfrm>
          <a:prstGeom prst="rect">
            <a:avLst/>
          </a:prstGeom>
          <a:noFill/>
        </p:spPr>
        <p:txBody>
          <a:bodyPr wrap="none" rtlCol="0">
            <a:spAutoFit/>
          </a:bodyPr>
          <a:lstStyle/>
          <a:p>
            <a:pPr algn="ctr"/>
            <a:r>
              <a:rPr kumimoji="1" lang="ja-JP" altLang="en-US" dirty="0" smtClean="0"/>
              <a:t>委託先</a:t>
            </a:r>
            <a:endParaRPr kumimoji="1" lang="en-US" altLang="ja-JP" dirty="0" smtClean="0"/>
          </a:p>
          <a:p>
            <a:pPr algn="ctr"/>
            <a:r>
              <a:rPr lang="ja-JP" altLang="en-US" dirty="0" smtClean="0"/>
              <a:t>また</a:t>
            </a:r>
            <a:r>
              <a:rPr lang="ja-JP" altLang="en-US" dirty="0"/>
              <a:t>は</a:t>
            </a:r>
            <a:endParaRPr lang="en-US" altLang="ja-JP" dirty="0" smtClean="0"/>
          </a:p>
          <a:p>
            <a:pPr algn="ctr"/>
            <a:r>
              <a:rPr lang="ja-JP" altLang="en-US" dirty="0" smtClean="0"/>
              <a:t>共同研究</a:t>
            </a:r>
            <a:r>
              <a:rPr lang="ja-JP" altLang="en-US" dirty="0"/>
              <a:t>先</a:t>
            </a:r>
            <a:endParaRPr kumimoji="1" lang="ja-JP" altLang="en-US" dirty="0"/>
          </a:p>
        </p:txBody>
      </p:sp>
    </p:spTree>
    <p:extLst>
      <p:ext uri="{BB962C8B-B14F-4D97-AF65-F5344CB8AC3E}">
        <p14:creationId xmlns:p14="http://schemas.microsoft.com/office/powerpoint/2010/main" val="222294777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正方形/長方形 7"/>
          <p:cNvSpPr/>
          <p:nvPr/>
        </p:nvSpPr>
        <p:spPr>
          <a:xfrm>
            <a:off x="0" y="0"/>
            <a:ext cx="6624917" cy="461665"/>
          </a:xfrm>
          <a:prstGeom prst="rect">
            <a:avLst/>
          </a:prstGeom>
        </p:spPr>
        <p:txBody>
          <a:bodyPr wrap="square">
            <a:spAutoFit/>
          </a:bodyPr>
          <a:lstStyle/>
          <a:p>
            <a:pPr algn="ctr"/>
            <a:r>
              <a:rPr lang="ja-JP" altLang="en-US" sz="2400" b="1" i="1" dirty="0" smtClean="0">
                <a:solidFill>
                  <a:srgbClr val="0000FF"/>
                </a:solidFill>
              </a:rPr>
              <a:t>委託</a:t>
            </a:r>
            <a:r>
              <a:rPr lang="en-US" altLang="ja-JP" sz="2400" b="1" i="1" dirty="0" smtClean="0">
                <a:solidFill>
                  <a:srgbClr val="0000FF"/>
                </a:solidFill>
              </a:rPr>
              <a:t>/</a:t>
            </a:r>
            <a:r>
              <a:rPr lang="ja-JP" altLang="en-US" sz="2400" b="1" i="1" dirty="0" smtClean="0">
                <a:solidFill>
                  <a:srgbClr val="0000FF"/>
                </a:solidFill>
              </a:rPr>
              <a:t>共同研究理由およびその内容（様式）</a:t>
            </a:r>
            <a:endParaRPr lang="ja-JP" altLang="en-US" sz="1600" b="1" i="1" dirty="0">
              <a:solidFill>
                <a:srgbClr val="0000FF"/>
              </a:solidFill>
            </a:endParaRPr>
          </a:p>
        </p:txBody>
      </p:sp>
      <p:sp>
        <p:nvSpPr>
          <p:cNvPr id="10" name="正方形/長方形 9"/>
          <p:cNvSpPr/>
          <p:nvPr/>
        </p:nvSpPr>
        <p:spPr>
          <a:xfrm>
            <a:off x="0" y="461665"/>
            <a:ext cx="9144000" cy="523220"/>
          </a:xfrm>
          <a:prstGeom prst="rect">
            <a:avLst/>
          </a:prstGeom>
        </p:spPr>
        <p:txBody>
          <a:bodyPr wrap="square">
            <a:spAutoFit/>
          </a:bodyPr>
          <a:lstStyle/>
          <a:p>
            <a:pPr marL="285750" indent="-285750">
              <a:buFont typeface="Arial" panose="020B0604020202020204" pitchFamily="34" charset="0"/>
              <a:buChar char="•"/>
            </a:pPr>
            <a:r>
              <a:rPr lang="ja-JP" altLang="en-US" sz="1400" i="1" spc="-50" dirty="0" smtClean="0">
                <a:solidFill>
                  <a:srgbClr val="0000FF"/>
                </a:solidFill>
              </a:rPr>
              <a:t>本ページ及び事項</a:t>
            </a:r>
            <a:r>
              <a:rPr lang="ja-JP" altLang="en-US" sz="1400" i="1" spc="-50" dirty="0">
                <a:solidFill>
                  <a:srgbClr val="0000FF"/>
                </a:solidFill>
              </a:rPr>
              <a:t>以降のイタリックの青文字は</a:t>
            </a:r>
            <a:r>
              <a:rPr lang="ja-JP" altLang="en-US" sz="1400" i="1" spc="-50" dirty="0" smtClean="0">
                <a:solidFill>
                  <a:srgbClr val="0000FF"/>
                </a:solidFill>
              </a:rPr>
              <a:t>削除または編集して、資料を作成として</a:t>
            </a:r>
            <a:r>
              <a:rPr lang="ja-JP" altLang="en-US" sz="1400" i="1" spc="-50" dirty="0">
                <a:solidFill>
                  <a:srgbClr val="0000FF"/>
                </a:solidFill>
              </a:rPr>
              <a:t>ください</a:t>
            </a:r>
            <a:r>
              <a:rPr lang="ja-JP" altLang="en-US" sz="1400" i="1" spc="-50" dirty="0" smtClean="0">
                <a:solidFill>
                  <a:srgbClr val="0000FF"/>
                </a:solidFill>
              </a:rPr>
              <a:t>。</a:t>
            </a:r>
            <a:endParaRPr lang="en-US" altLang="ja-JP" sz="1400" i="1" spc="-50" dirty="0" smtClean="0">
              <a:solidFill>
                <a:srgbClr val="0000FF"/>
              </a:solidFill>
            </a:endParaRPr>
          </a:p>
          <a:p>
            <a:pPr marL="285750" indent="-285750">
              <a:buFont typeface="Arial" panose="020B0604020202020204" pitchFamily="34" charset="0"/>
              <a:buChar char="•"/>
            </a:pPr>
            <a:r>
              <a:rPr lang="ja-JP" altLang="en-US" sz="1400" i="1" spc="-50" dirty="0" smtClean="0">
                <a:solidFill>
                  <a:srgbClr val="0000FF"/>
                </a:solidFill>
              </a:rPr>
              <a:t>イタリック</a:t>
            </a:r>
            <a:r>
              <a:rPr lang="ja-JP" altLang="en-US" sz="1400" i="1" spc="-50" dirty="0">
                <a:solidFill>
                  <a:srgbClr val="0000FF"/>
                </a:solidFill>
              </a:rPr>
              <a:t>の青文字は、記載要求</a:t>
            </a:r>
            <a:r>
              <a:rPr lang="ja-JP" altLang="en-US" sz="1400" i="1" spc="-50" dirty="0" smtClean="0">
                <a:solidFill>
                  <a:srgbClr val="0000FF"/>
                </a:solidFill>
              </a:rPr>
              <a:t>事項です。</a:t>
            </a:r>
            <a:endParaRPr lang="en-US" altLang="ja-JP" sz="1400" i="1" spc="-50" dirty="0" smtClean="0">
              <a:solidFill>
                <a:srgbClr val="0000FF"/>
              </a:solidFill>
            </a:endParaRPr>
          </a:p>
        </p:txBody>
      </p:sp>
      <p:sp>
        <p:nvSpPr>
          <p:cNvPr id="5" name="正方形/長方形 4"/>
          <p:cNvSpPr/>
          <p:nvPr/>
        </p:nvSpPr>
        <p:spPr>
          <a:xfrm>
            <a:off x="7748954" y="76944"/>
            <a:ext cx="1395046" cy="307777"/>
          </a:xfrm>
          <a:prstGeom prst="rect">
            <a:avLst/>
          </a:prstGeom>
        </p:spPr>
        <p:txBody>
          <a:bodyPr wrap="square">
            <a:spAutoFit/>
          </a:bodyPr>
          <a:lstStyle/>
          <a:p>
            <a:pPr algn="ctr"/>
            <a:r>
              <a:rPr lang="en-US" altLang="ja-JP" sz="1400" spc="-50" dirty="0" smtClean="0">
                <a:solidFill>
                  <a:srgbClr val="0000FF"/>
                </a:solidFill>
              </a:rPr>
              <a:t>【</a:t>
            </a:r>
            <a:r>
              <a:rPr lang="ja-JP" altLang="en-US" sz="1400" spc="-50" dirty="0" smtClean="0">
                <a:solidFill>
                  <a:srgbClr val="0000FF"/>
                </a:solidFill>
              </a:rPr>
              <a:t>追加資料</a:t>
            </a:r>
            <a:r>
              <a:rPr lang="en-US" altLang="ja-JP" sz="1400" spc="-50" dirty="0">
                <a:solidFill>
                  <a:srgbClr val="0000FF"/>
                </a:solidFill>
              </a:rPr>
              <a:t>3</a:t>
            </a:r>
            <a:r>
              <a:rPr lang="en-US" altLang="ja-JP" sz="1400" spc="-50" dirty="0" smtClean="0">
                <a:solidFill>
                  <a:srgbClr val="0000FF"/>
                </a:solidFill>
              </a:rPr>
              <a:t>】</a:t>
            </a:r>
          </a:p>
        </p:txBody>
      </p:sp>
      <p:sp>
        <p:nvSpPr>
          <p:cNvPr id="6" name="タイトル 1"/>
          <p:cNvSpPr txBox="1">
            <a:spLocks/>
          </p:cNvSpPr>
          <p:nvPr/>
        </p:nvSpPr>
        <p:spPr>
          <a:xfrm>
            <a:off x="628650" y="984885"/>
            <a:ext cx="7886700" cy="705804"/>
          </a:xfrm>
          <a:prstGeom prst="rect">
            <a:avLst/>
          </a:prstGeom>
        </p:spPr>
        <p:txBody>
          <a:bodyPr vert="horz" lIns="91440" tIns="45720" rIns="91440" bIns="45720" rtlCol="0" anchor="b">
            <a:normAutofit fontScale="70000" lnSpcReduction="20000"/>
          </a:bodyPr>
          <a:lstStyle>
            <a:lvl1pPr algn="ctr" defTabSz="914400" rtl="0" eaLnBrk="1" latinLnBrk="0" hangingPunct="1">
              <a:lnSpc>
                <a:spcPct val="90000"/>
              </a:lnSpc>
              <a:spcBef>
                <a:spcPct val="0"/>
              </a:spcBef>
              <a:buNone/>
              <a:defRPr kumimoji="1" sz="6000" kern="1200">
                <a:solidFill>
                  <a:schemeClr val="tx1"/>
                </a:solidFill>
                <a:latin typeface="+mj-lt"/>
                <a:ea typeface="+mj-ea"/>
                <a:cs typeface="+mj-cs"/>
              </a:defRPr>
            </a:lvl1pPr>
          </a:lstStyle>
          <a:p>
            <a:r>
              <a:rPr lang="ja-JP" altLang="en-US" dirty="0" smtClean="0"/>
              <a:t>委託</a:t>
            </a:r>
            <a:r>
              <a:rPr lang="en-US" altLang="ja-JP" dirty="0" smtClean="0"/>
              <a:t>/</a:t>
            </a:r>
            <a:r>
              <a:rPr lang="ja-JP" altLang="en-US" dirty="0" smtClean="0"/>
              <a:t>共同研究理由及びその内容</a:t>
            </a:r>
            <a:endParaRPr lang="en-US" altLang="ja-JP" dirty="0" smtClean="0"/>
          </a:p>
        </p:txBody>
      </p:sp>
      <p:graphicFrame>
        <p:nvGraphicFramePr>
          <p:cNvPr id="2" name="表 1"/>
          <p:cNvGraphicFramePr>
            <a:graphicFrameLocks noGrp="1"/>
          </p:cNvGraphicFramePr>
          <p:nvPr>
            <p:extLst>
              <p:ext uri="{D42A27DB-BD31-4B8C-83A1-F6EECF244321}">
                <p14:modId xmlns:p14="http://schemas.microsoft.com/office/powerpoint/2010/main" val="1929454412"/>
              </p:ext>
            </p:extLst>
          </p:nvPr>
        </p:nvGraphicFramePr>
        <p:xfrm>
          <a:off x="114300" y="2051908"/>
          <a:ext cx="8930849" cy="3734109"/>
        </p:xfrm>
        <a:graphic>
          <a:graphicData uri="http://schemas.openxmlformats.org/drawingml/2006/table">
            <a:tbl>
              <a:tblPr firstRow="1" bandRow="1">
                <a:tableStyleId>{5C22544A-7EE6-4342-B048-85BDC9FD1C3A}</a:tableStyleId>
              </a:tblPr>
              <a:tblGrid>
                <a:gridCol w="1461141"/>
                <a:gridCol w="1461141"/>
                <a:gridCol w="1461141"/>
                <a:gridCol w="2273713"/>
                <a:gridCol w="2273713"/>
              </a:tblGrid>
              <a:tr h="858623">
                <a:tc>
                  <a:txBody>
                    <a:bodyPr/>
                    <a:lstStyle/>
                    <a:p>
                      <a:r>
                        <a:rPr kumimoji="1" lang="ja-JP" altLang="en-US" sz="1400" dirty="0" smtClean="0"/>
                        <a:t>法人名</a:t>
                      </a:r>
                      <a:endParaRPr kumimoji="1" lang="ja-JP" altLang="en-US" sz="1400" dirty="0"/>
                    </a:p>
                  </a:txBody>
                  <a:tcPr/>
                </a:tc>
                <a:tc>
                  <a:txBody>
                    <a:bodyPr/>
                    <a:lstStyle/>
                    <a:p>
                      <a:r>
                        <a:rPr kumimoji="1" lang="ja-JP" altLang="en-US" sz="1400" dirty="0" smtClean="0"/>
                        <a:t>事業実施形態</a:t>
                      </a:r>
                      <a:endParaRPr kumimoji="1" lang="en-US" altLang="ja-JP" sz="1400" dirty="0" smtClean="0"/>
                    </a:p>
                    <a:p>
                      <a:r>
                        <a:rPr kumimoji="1" lang="ja-JP" altLang="en-US" sz="1400" dirty="0" smtClean="0"/>
                        <a:t>（委託</a:t>
                      </a:r>
                      <a:r>
                        <a:rPr kumimoji="1" lang="en-US" altLang="ja-JP" sz="1400" dirty="0" smtClean="0"/>
                        <a:t>/</a:t>
                      </a:r>
                      <a:r>
                        <a:rPr kumimoji="1" lang="ja-JP" altLang="en-US" sz="1400" dirty="0" smtClean="0"/>
                        <a:t>共同研究）</a:t>
                      </a:r>
                      <a:endParaRPr kumimoji="1" lang="ja-JP" altLang="en-US" sz="1400" dirty="0"/>
                    </a:p>
                  </a:txBody>
                  <a:tcPr/>
                </a:tc>
                <a:tc>
                  <a:txBody>
                    <a:bodyPr/>
                    <a:lstStyle/>
                    <a:p>
                      <a:r>
                        <a:rPr kumimoji="1" lang="ja-JP" altLang="en-US" sz="1400" dirty="0" smtClean="0"/>
                        <a:t>住所</a:t>
                      </a:r>
                      <a:endParaRPr kumimoji="1" lang="ja-JP" altLang="en-US" sz="1400" dirty="0"/>
                    </a:p>
                  </a:txBody>
                  <a:tcPr/>
                </a:tc>
                <a:tc>
                  <a:txBody>
                    <a:bodyPr/>
                    <a:lstStyle/>
                    <a:p>
                      <a:r>
                        <a:rPr kumimoji="1" lang="ja-JP" altLang="en-US" sz="1400" dirty="0" smtClean="0"/>
                        <a:t>本事業での業務内容</a:t>
                      </a:r>
                      <a:endParaRPr kumimoji="1" lang="ja-JP" altLang="en-US" sz="1400" dirty="0"/>
                    </a:p>
                  </a:txBody>
                  <a:tcPr/>
                </a:tc>
                <a:tc>
                  <a:txBody>
                    <a:bodyPr/>
                    <a:lstStyle/>
                    <a:p>
                      <a:r>
                        <a:rPr kumimoji="1" lang="ja-JP" altLang="en-US" sz="1400" dirty="0" smtClean="0"/>
                        <a:t>委託または共同研究を行う合理的な理由</a:t>
                      </a:r>
                      <a:endParaRPr kumimoji="1" lang="ja-JP" altLang="en-US" sz="1400" dirty="0"/>
                    </a:p>
                  </a:txBody>
                  <a:tcPr/>
                </a:tc>
              </a:tr>
              <a:tr h="858623">
                <a:tc>
                  <a:txBody>
                    <a:bodyPr/>
                    <a:lstStyle/>
                    <a:p>
                      <a:r>
                        <a:rPr kumimoji="1" lang="ja-JP" altLang="en-US" sz="1400" i="1" dirty="0" smtClean="0">
                          <a:solidFill>
                            <a:srgbClr val="0000FF"/>
                          </a:solidFill>
                        </a:rPr>
                        <a:t>株式会社</a:t>
                      </a:r>
                      <a:r>
                        <a:rPr kumimoji="1" lang="en-US" altLang="ja-JP" sz="1400" i="1" dirty="0" smtClean="0">
                          <a:solidFill>
                            <a:srgbClr val="0000FF"/>
                          </a:solidFill>
                        </a:rPr>
                        <a:t>XXX</a:t>
                      </a:r>
                      <a:endParaRPr kumimoji="1" lang="ja-JP" altLang="en-US" sz="1400" i="1" dirty="0">
                        <a:solidFill>
                          <a:srgbClr val="0000FF"/>
                        </a:solidFill>
                      </a:endParaRPr>
                    </a:p>
                  </a:txBody>
                  <a:tcPr/>
                </a:tc>
                <a:tc>
                  <a:txBody>
                    <a:bodyPr/>
                    <a:lstStyle/>
                    <a:p>
                      <a:r>
                        <a:rPr kumimoji="1" lang="ja-JP" altLang="en-US" sz="1400" i="1" dirty="0" smtClean="0">
                          <a:solidFill>
                            <a:srgbClr val="0000FF"/>
                          </a:solidFill>
                        </a:rPr>
                        <a:t>共同研究</a:t>
                      </a:r>
                      <a:endParaRPr kumimoji="1" lang="ja-JP" altLang="en-US" sz="1400" i="1" dirty="0">
                        <a:solidFill>
                          <a:srgbClr val="0000FF"/>
                        </a:solidFill>
                      </a:endParaRPr>
                    </a:p>
                  </a:txBody>
                  <a:tcPr/>
                </a:tc>
                <a:tc>
                  <a:txBody>
                    <a:bodyPr/>
                    <a:lstStyle/>
                    <a:p>
                      <a:r>
                        <a:rPr kumimoji="1" lang="ja-JP" altLang="en-US" sz="1400" i="1" dirty="0" smtClean="0">
                          <a:solidFill>
                            <a:srgbClr val="0000FF"/>
                          </a:solidFill>
                        </a:rPr>
                        <a:t>■■県■■市</a:t>
                      </a:r>
                      <a:endParaRPr kumimoji="1" lang="ja-JP" altLang="en-US" sz="1400" i="1" dirty="0">
                        <a:solidFill>
                          <a:srgbClr val="0000FF"/>
                        </a:solidFill>
                      </a:endParaRPr>
                    </a:p>
                  </a:txBody>
                  <a:tcPr/>
                </a:tc>
                <a:tc>
                  <a:txBody>
                    <a:bodyPr/>
                    <a:lstStyle/>
                    <a:p>
                      <a:r>
                        <a:rPr kumimoji="1" lang="ja-JP" altLang="en-US" sz="1400" i="1" dirty="0" smtClean="0">
                          <a:solidFill>
                            <a:srgbClr val="0000FF"/>
                          </a:solidFill>
                        </a:rPr>
                        <a:t>▲▲のマッチング精度向上を目的とした</a:t>
                      </a:r>
                      <a:r>
                        <a:rPr kumimoji="1" lang="en-US" altLang="ja-JP" sz="1400" i="1" dirty="0" smtClean="0">
                          <a:solidFill>
                            <a:srgbClr val="0000FF"/>
                          </a:solidFill>
                        </a:rPr>
                        <a:t>AI</a:t>
                      </a:r>
                      <a:r>
                        <a:rPr kumimoji="1" lang="ja-JP" altLang="en-US" sz="1400" i="1" dirty="0" smtClean="0">
                          <a:solidFill>
                            <a:srgbClr val="0000FF"/>
                          </a:solidFill>
                        </a:rPr>
                        <a:t>技術の開発を行う。</a:t>
                      </a:r>
                      <a:endParaRPr kumimoji="1" lang="ja-JP" altLang="en-US" sz="1400" i="1" dirty="0">
                        <a:solidFill>
                          <a:srgbClr val="0000FF"/>
                        </a:solidFill>
                      </a:endParaRPr>
                    </a:p>
                  </a:txBody>
                  <a:tcPr/>
                </a:tc>
                <a:tc>
                  <a:txBody>
                    <a:bodyPr/>
                    <a:lstStyle/>
                    <a:p>
                      <a:r>
                        <a:rPr kumimoji="1" lang="en-US" altLang="ja-JP" sz="1400" i="1" dirty="0" smtClean="0">
                          <a:solidFill>
                            <a:srgbClr val="0000FF"/>
                          </a:solidFill>
                        </a:rPr>
                        <a:t>××</a:t>
                      </a:r>
                      <a:r>
                        <a:rPr kumimoji="1" lang="ja-JP" altLang="en-US" sz="1400" i="1" dirty="0" smtClean="0">
                          <a:solidFill>
                            <a:srgbClr val="0000FF"/>
                          </a:solidFill>
                        </a:rPr>
                        <a:t>に関する豊富なデータを保有しており、▲▲のマッチング精度向上を目的としたモデルを構築する上で連携が必要。</a:t>
                      </a:r>
                      <a:endParaRPr kumimoji="1" lang="ja-JP" altLang="en-US" sz="1400" i="1" dirty="0">
                        <a:solidFill>
                          <a:srgbClr val="0000FF"/>
                        </a:solidFill>
                      </a:endParaRPr>
                    </a:p>
                  </a:txBody>
                  <a:tcPr/>
                </a:tc>
              </a:tr>
              <a:tr h="858623">
                <a:tc>
                  <a:txBody>
                    <a:bodyPr/>
                    <a:lstStyle/>
                    <a:p>
                      <a:endParaRPr kumimoji="1" lang="ja-JP" altLang="en-US" sz="1400" dirty="0"/>
                    </a:p>
                  </a:txBody>
                  <a:tcPr/>
                </a:tc>
                <a:tc>
                  <a:txBody>
                    <a:bodyPr/>
                    <a:lstStyle/>
                    <a:p>
                      <a:endParaRPr kumimoji="1" lang="ja-JP" altLang="en-US" sz="1400"/>
                    </a:p>
                  </a:txBody>
                  <a:tcPr/>
                </a:tc>
                <a:tc>
                  <a:txBody>
                    <a:bodyPr/>
                    <a:lstStyle/>
                    <a:p>
                      <a:endParaRPr kumimoji="1" lang="ja-JP" altLang="en-US" sz="1400" dirty="0"/>
                    </a:p>
                  </a:txBody>
                  <a:tcPr/>
                </a:tc>
                <a:tc>
                  <a:txBody>
                    <a:bodyPr/>
                    <a:lstStyle/>
                    <a:p>
                      <a:endParaRPr kumimoji="1" lang="ja-JP" altLang="en-US" sz="1400"/>
                    </a:p>
                  </a:txBody>
                  <a:tcPr/>
                </a:tc>
                <a:tc>
                  <a:txBody>
                    <a:bodyPr/>
                    <a:lstStyle/>
                    <a:p>
                      <a:endParaRPr kumimoji="1" lang="ja-JP" altLang="en-US" sz="1400" dirty="0"/>
                    </a:p>
                  </a:txBody>
                  <a:tcPr/>
                </a:tc>
              </a:tr>
              <a:tr h="858623">
                <a:tc>
                  <a:txBody>
                    <a:bodyPr/>
                    <a:lstStyle/>
                    <a:p>
                      <a:endParaRPr kumimoji="1" lang="ja-JP" altLang="en-US" sz="1400" dirty="0"/>
                    </a:p>
                  </a:txBody>
                  <a:tcPr/>
                </a:tc>
                <a:tc>
                  <a:txBody>
                    <a:bodyPr/>
                    <a:lstStyle/>
                    <a:p>
                      <a:endParaRPr kumimoji="1" lang="ja-JP" altLang="en-US" sz="1400"/>
                    </a:p>
                  </a:txBody>
                  <a:tcPr/>
                </a:tc>
                <a:tc>
                  <a:txBody>
                    <a:bodyPr/>
                    <a:lstStyle/>
                    <a:p>
                      <a:endParaRPr kumimoji="1" lang="ja-JP" altLang="en-US" sz="1400" dirty="0"/>
                    </a:p>
                  </a:txBody>
                  <a:tcPr/>
                </a:tc>
                <a:tc>
                  <a:txBody>
                    <a:bodyPr/>
                    <a:lstStyle/>
                    <a:p>
                      <a:endParaRPr kumimoji="1" lang="ja-JP" altLang="en-US" sz="1400" dirty="0"/>
                    </a:p>
                  </a:txBody>
                  <a:tcPr/>
                </a:tc>
                <a:tc>
                  <a:txBody>
                    <a:bodyPr/>
                    <a:lstStyle/>
                    <a:p>
                      <a:endParaRPr kumimoji="1" lang="ja-JP" altLang="en-US" sz="1400" dirty="0"/>
                    </a:p>
                  </a:txBody>
                  <a:tcPr/>
                </a:tc>
              </a:tr>
            </a:tbl>
          </a:graphicData>
        </a:graphic>
      </p:graphicFrame>
      <p:sp>
        <p:nvSpPr>
          <p:cNvPr id="3" name="四角形吹き出し 2"/>
          <p:cNvSpPr/>
          <p:nvPr/>
        </p:nvSpPr>
        <p:spPr>
          <a:xfrm>
            <a:off x="-2298700" y="2173288"/>
            <a:ext cx="2298700" cy="785811"/>
          </a:xfrm>
          <a:prstGeom prst="wedgeRectCallout">
            <a:avLst>
              <a:gd name="adj1" fmla="val 59081"/>
              <a:gd name="adj2" fmla="val 72046"/>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000" i="1" spc="-50" dirty="0">
                <a:solidFill>
                  <a:srgbClr val="0000FF"/>
                </a:solidFill>
              </a:rPr>
              <a:t>法人格等正式名称で記載ください。</a:t>
            </a:r>
          </a:p>
        </p:txBody>
      </p:sp>
    </p:spTree>
    <p:extLst>
      <p:ext uri="{BB962C8B-B14F-4D97-AF65-F5344CB8AC3E}">
        <p14:creationId xmlns:p14="http://schemas.microsoft.com/office/powerpoint/2010/main" val="1825019459"/>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250</Words>
  <Application>Microsoft Office PowerPoint</Application>
  <PresentationFormat>画面に合わせる (4:3)</PresentationFormat>
  <Paragraphs>39</Paragraphs>
  <Slides>2</Slides>
  <Notes>2</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2</vt:i4>
      </vt:variant>
    </vt:vector>
  </HeadingPairs>
  <TitlesOfParts>
    <vt:vector size="7" baseType="lpstr">
      <vt:lpstr>ＭＳ Ｐゴシック</vt:lpstr>
      <vt:lpstr>Arial</vt:lpstr>
      <vt:lpstr>Calibri</vt:lpstr>
      <vt:lpstr>Calibri Light</vt:lpstr>
      <vt:lpstr>Office テーマ</vt:lpstr>
      <vt:lpstr>PowerPoint プレゼンテーション</vt:lpstr>
      <vt:lpstr>PowerPoint プレゼンテーション</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2019-03-07T05:56:57Z</dcterms:created>
  <dcterms:modified xsi:type="dcterms:W3CDTF">2020-05-27T08:18:12Z</dcterms:modified>
  <cp:contentStatus/>
</cp:coreProperties>
</file>

<file path=docProps/thumbnail.jpeg>
</file>